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2298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2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0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7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5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6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9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43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1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6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5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8C791-76E6-4794-973B-C315FBFEC706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C2B03-B47D-4698-8D77-F8C468A89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0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3912811" cy="513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5865710" y="1910738"/>
            <a:ext cx="2110571" cy="3038728"/>
            <a:chOff x="1313895" y="1412776"/>
            <a:chExt cx="2626057" cy="3689773"/>
          </a:xfrm>
        </p:grpSpPr>
        <p:sp>
          <p:nvSpPr>
            <p:cNvPr id="4" name="Freeform 3"/>
            <p:cNvSpPr/>
            <p:nvPr/>
          </p:nvSpPr>
          <p:spPr>
            <a:xfrm>
              <a:off x="2339751" y="1412776"/>
              <a:ext cx="1396487" cy="2760955"/>
            </a:xfrm>
            <a:custGeom>
              <a:avLst/>
              <a:gdLst>
                <a:gd name="connsiteX0" fmla="*/ 925341 w 1519239"/>
                <a:gd name="connsiteY0" fmla="*/ 430 h 2761479"/>
                <a:gd name="connsiteX1" fmla="*/ 543601 w 1519239"/>
                <a:gd name="connsiteY1" fmla="*/ 320026 h 2761479"/>
                <a:gd name="connsiteX2" fmla="*/ 357170 w 1519239"/>
                <a:gd name="connsiteY2" fmla="*/ 577478 h 2761479"/>
                <a:gd name="connsiteX3" fmla="*/ 188495 w 1519239"/>
                <a:gd name="connsiteY3" fmla="*/ 932585 h 2761479"/>
                <a:gd name="connsiteX4" fmla="*/ 81963 w 1519239"/>
                <a:gd name="connsiteY4" fmla="*/ 1420857 h 2761479"/>
                <a:gd name="connsiteX5" fmla="*/ 64207 w 1519239"/>
                <a:gd name="connsiteY5" fmla="*/ 1971272 h 2761479"/>
                <a:gd name="connsiteX6" fmla="*/ 117473 w 1519239"/>
                <a:gd name="connsiteY6" fmla="*/ 2566076 h 2761479"/>
                <a:gd name="connsiteX7" fmla="*/ 1458001 w 1519239"/>
                <a:gd name="connsiteY7" fmla="*/ 2761385 h 2761479"/>
                <a:gd name="connsiteX8" fmla="*/ 1271570 w 1519239"/>
                <a:gd name="connsiteY8" fmla="*/ 2548321 h 2761479"/>
                <a:gd name="connsiteX9" fmla="*/ 1085139 w 1519239"/>
                <a:gd name="connsiteY9" fmla="*/ 2255358 h 2761479"/>
                <a:gd name="connsiteX10" fmla="*/ 845442 w 1519239"/>
                <a:gd name="connsiteY10" fmla="*/ 1749330 h 2761479"/>
                <a:gd name="connsiteX11" fmla="*/ 765543 w 1519239"/>
                <a:gd name="connsiteY11" fmla="*/ 1243303 h 2761479"/>
                <a:gd name="connsiteX12" fmla="*/ 765543 w 1519239"/>
                <a:gd name="connsiteY12" fmla="*/ 755031 h 2761479"/>
                <a:gd name="connsiteX13" fmla="*/ 818809 w 1519239"/>
                <a:gd name="connsiteY13" fmla="*/ 391047 h 2761479"/>
                <a:gd name="connsiteX14" fmla="*/ 925341 w 1519239"/>
                <a:gd name="connsiteY14" fmla="*/ 430 h 2761479"/>
                <a:gd name="connsiteX0" fmla="*/ 1046658 w 1640556"/>
                <a:gd name="connsiteY0" fmla="*/ 430 h 2765668"/>
                <a:gd name="connsiteX1" fmla="*/ 664918 w 1640556"/>
                <a:gd name="connsiteY1" fmla="*/ 320026 h 2765668"/>
                <a:gd name="connsiteX2" fmla="*/ 478487 w 1640556"/>
                <a:gd name="connsiteY2" fmla="*/ 577478 h 2765668"/>
                <a:gd name="connsiteX3" fmla="*/ 309812 w 1640556"/>
                <a:gd name="connsiteY3" fmla="*/ 932585 h 2765668"/>
                <a:gd name="connsiteX4" fmla="*/ 203280 w 1640556"/>
                <a:gd name="connsiteY4" fmla="*/ 1420857 h 2765668"/>
                <a:gd name="connsiteX5" fmla="*/ 185524 w 1640556"/>
                <a:gd name="connsiteY5" fmla="*/ 1971272 h 2765668"/>
                <a:gd name="connsiteX6" fmla="*/ 238790 w 1640556"/>
                <a:gd name="connsiteY6" fmla="*/ 2566076 h 2765668"/>
                <a:gd name="connsiteX7" fmla="*/ 1579318 w 1640556"/>
                <a:gd name="connsiteY7" fmla="*/ 2761385 h 2765668"/>
                <a:gd name="connsiteX8" fmla="*/ 1392887 w 1640556"/>
                <a:gd name="connsiteY8" fmla="*/ 2548321 h 2765668"/>
                <a:gd name="connsiteX9" fmla="*/ 1206456 w 1640556"/>
                <a:gd name="connsiteY9" fmla="*/ 2255358 h 2765668"/>
                <a:gd name="connsiteX10" fmla="*/ 966759 w 1640556"/>
                <a:gd name="connsiteY10" fmla="*/ 1749330 h 2765668"/>
                <a:gd name="connsiteX11" fmla="*/ 886860 w 1640556"/>
                <a:gd name="connsiteY11" fmla="*/ 1243303 h 2765668"/>
                <a:gd name="connsiteX12" fmla="*/ 886860 w 1640556"/>
                <a:gd name="connsiteY12" fmla="*/ 755031 h 2765668"/>
                <a:gd name="connsiteX13" fmla="*/ 940126 w 1640556"/>
                <a:gd name="connsiteY13" fmla="*/ 391047 h 2765668"/>
                <a:gd name="connsiteX14" fmla="*/ 1046658 w 1640556"/>
                <a:gd name="connsiteY14" fmla="*/ 430 h 2765668"/>
                <a:gd name="connsiteX0" fmla="*/ 921475 w 1515373"/>
                <a:gd name="connsiteY0" fmla="*/ 430 h 2842378"/>
                <a:gd name="connsiteX1" fmla="*/ 539735 w 1515373"/>
                <a:gd name="connsiteY1" fmla="*/ 320026 h 2842378"/>
                <a:gd name="connsiteX2" fmla="*/ 353304 w 1515373"/>
                <a:gd name="connsiteY2" fmla="*/ 577478 h 2842378"/>
                <a:gd name="connsiteX3" fmla="*/ 184629 w 1515373"/>
                <a:gd name="connsiteY3" fmla="*/ 932585 h 2842378"/>
                <a:gd name="connsiteX4" fmla="*/ 78097 w 1515373"/>
                <a:gd name="connsiteY4" fmla="*/ 1420857 h 2842378"/>
                <a:gd name="connsiteX5" fmla="*/ 60341 w 1515373"/>
                <a:gd name="connsiteY5" fmla="*/ 1971272 h 2842378"/>
                <a:gd name="connsiteX6" fmla="*/ 113607 w 1515373"/>
                <a:gd name="connsiteY6" fmla="*/ 2566076 h 2842378"/>
                <a:gd name="connsiteX7" fmla="*/ 1454135 w 1515373"/>
                <a:gd name="connsiteY7" fmla="*/ 2761385 h 2842378"/>
                <a:gd name="connsiteX8" fmla="*/ 1267704 w 1515373"/>
                <a:gd name="connsiteY8" fmla="*/ 2548321 h 2842378"/>
                <a:gd name="connsiteX9" fmla="*/ 1081273 w 1515373"/>
                <a:gd name="connsiteY9" fmla="*/ 2255358 h 2842378"/>
                <a:gd name="connsiteX10" fmla="*/ 841576 w 1515373"/>
                <a:gd name="connsiteY10" fmla="*/ 1749330 h 2842378"/>
                <a:gd name="connsiteX11" fmla="*/ 761677 w 1515373"/>
                <a:gd name="connsiteY11" fmla="*/ 1243303 h 2842378"/>
                <a:gd name="connsiteX12" fmla="*/ 761677 w 1515373"/>
                <a:gd name="connsiteY12" fmla="*/ 755031 h 2842378"/>
                <a:gd name="connsiteX13" fmla="*/ 814943 w 1515373"/>
                <a:gd name="connsiteY13" fmla="*/ 391047 h 2842378"/>
                <a:gd name="connsiteX14" fmla="*/ 921475 w 1515373"/>
                <a:gd name="connsiteY14" fmla="*/ 430 h 2842378"/>
                <a:gd name="connsiteX0" fmla="*/ 863827 w 1457725"/>
                <a:gd name="connsiteY0" fmla="*/ 430 h 2842378"/>
                <a:gd name="connsiteX1" fmla="*/ 482087 w 1457725"/>
                <a:gd name="connsiteY1" fmla="*/ 320026 h 2842378"/>
                <a:gd name="connsiteX2" fmla="*/ 295656 w 1457725"/>
                <a:gd name="connsiteY2" fmla="*/ 577478 h 2842378"/>
                <a:gd name="connsiteX3" fmla="*/ 126981 w 1457725"/>
                <a:gd name="connsiteY3" fmla="*/ 932585 h 2842378"/>
                <a:gd name="connsiteX4" fmla="*/ 20449 w 1457725"/>
                <a:gd name="connsiteY4" fmla="*/ 1420857 h 2842378"/>
                <a:gd name="connsiteX5" fmla="*/ 2693 w 1457725"/>
                <a:gd name="connsiteY5" fmla="*/ 1971272 h 2842378"/>
                <a:gd name="connsiteX6" fmla="*/ 55959 w 1457725"/>
                <a:gd name="connsiteY6" fmla="*/ 2566076 h 2842378"/>
                <a:gd name="connsiteX7" fmla="*/ 1396487 w 1457725"/>
                <a:gd name="connsiteY7" fmla="*/ 2761385 h 2842378"/>
                <a:gd name="connsiteX8" fmla="*/ 1210056 w 1457725"/>
                <a:gd name="connsiteY8" fmla="*/ 2548321 h 2842378"/>
                <a:gd name="connsiteX9" fmla="*/ 1023625 w 1457725"/>
                <a:gd name="connsiteY9" fmla="*/ 2255358 h 2842378"/>
                <a:gd name="connsiteX10" fmla="*/ 783928 w 1457725"/>
                <a:gd name="connsiteY10" fmla="*/ 1749330 h 2842378"/>
                <a:gd name="connsiteX11" fmla="*/ 704029 w 1457725"/>
                <a:gd name="connsiteY11" fmla="*/ 1243303 h 2842378"/>
                <a:gd name="connsiteX12" fmla="*/ 704029 w 1457725"/>
                <a:gd name="connsiteY12" fmla="*/ 755031 h 2842378"/>
                <a:gd name="connsiteX13" fmla="*/ 757295 w 1457725"/>
                <a:gd name="connsiteY13" fmla="*/ 391047 h 2842378"/>
                <a:gd name="connsiteX14" fmla="*/ 863827 w 1457725"/>
                <a:gd name="connsiteY14" fmla="*/ 430 h 2842378"/>
                <a:gd name="connsiteX0" fmla="*/ 863827 w 1457725"/>
                <a:gd name="connsiteY0" fmla="*/ 430 h 2761577"/>
                <a:gd name="connsiteX1" fmla="*/ 482087 w 1457725"/>
                <a:gd name="connsiteY1" fmla="*/ 320026 h 2761577"/>
                <a:gd name="connsiteX2" fmla="*/ 295656 w 1457725"/>
                <a:gd name="connsiteY2" fmla="*/ 577478 h 2761577"/>
                <a:gd name="connsiteX3" fmla="*/ 126981 w 1457725"/>
                <a:gd name="connsiteY3" fmla="*/ 932585 h 2761577"/>
                <a:gd name="connsiteX4" fmla="*/ 20449 w 1457725"/>
                <a:gd name="connsiteY4" fmla="*/ 1420857 h 2761577"/>
                <a:gd name="connsiteX5" fmla="*/ 2693 w 1457725"/>
                <a:gd name="connsiteY5" fmla="*/ 1971272 h 2761577"/>
                <a:gd name="connsiteX6" fmla="*/ 55959 w 1457725"/>
                <a:gd name="connsiteY6" fmla="*/ 2566076 h 2761577"/>
                <a:gd name="connsiteX7" fmla="*/ 1396487 w 1457725"/>
                <a:gd name="connsiteY7" fmla="*/ 2761385 h 2761577"/>
                <a:gd name="connsiteX8" fmla="*/ 1210056 w 1457725"/>
                <a:gd name="connsiteY8" fmla="*/ 2548321 h 2761577"/>
                <a:gd name="connsiteX9" fmla="*/ 1023625 w 1457725"/>
                <a:gd name="connsiteY9" fmla="*/ 2255358 h 2761577"/>
                <a:gd name="connsiteX10" fmla="*/ 783928 w 1457725"/>
                <a:gd name="connsiteY10" fmla="*/ 1749330 h 2761577"/>
                <a:gd name="connsiteX11" fmla="*/ 704029 w 1457725"/>
                <a:gd name="connsiteY11" fmla="*/ 1243303 h 2761577"/>
                <a:gd name="connsiteX12" fmla="*/ 704029 w 1457725"/>
                <a:gd name="connsiteY12" fmla="*/ 755031 h 2761577"/>
                <a:gd name="connsiteX13" fmla="*/ 757295 w 1457725"/>
                <a:gd name="connsiteY13" fmla="*/ 391047 h 2761577"/>
                <a:gd name="connsiteX14" fmla="*/ 863827 w 1457725"/>
                <a:gd name="connsiteY14" fmla="*/ 430 h 2761577"/>
                <a:gd name="connsiteX0" fmla="*/ 863827 w 1457725"/>
                <a:gd name="connsiteY0" fmla="*/ 430 h 2761385"/>
                <a:gd name="connsiteX1" fmla="*/ 482087 w 1457725"/>
                <a:gd name="connsiteY1" fmla="*/ 320026 h 2761385"/>
                <a:gd name="connsiteX2" fmla="*/ 295656 w 1457725"/>
                <a:gd name="connsiteY2" fmla="*/ 577478 h 2761385"/>
                <a:gd name="connsiteX3" fmla="*/ 126981 w 1457725"/>
                <a:gd name="connsiteY3" fmla="*/ 932585 h 2761385"/>
                <a:gd name="connsiteX4" fmla="*/ 20449 w 1457725"/>
                <a:gd name="connsiteY4" fmla="*/ 1420857 h 2761385"/>
                <a:gd name="connsiteX5" fmla="*/ 2693 w 1457725"/>
                <a:gd name="connsiteY5" fmla="*/ 1971272 h 2761385"/>
                <a:gd name="connsiteX6" fmla="*/ 55959 w 1457725"/>
                <a:gd name="connsiteY6" fmla="*/ 2566076 h 2761385"/>
                <a:gd name="connsiteX7" fmla="*/ 1396487 w 1457725"/>
                <a:gd name="connsiteY7" fmla="*/ 2761385 h 2761385"/>
                <a:gd name="connsiteX8" fmla="*/ 1210056 w 1457725"/>
                <a:gd name="connsiteY8" fmla="*/ 2548321 h 2761385"/>
                <a:gd name="connsiteX9" fmla="*/ 1023625 w 1457725"/>
                <a:gd name="connsiteY9" fmla="*/ 2255358 h 2761385"/>
                <a:gd name="connsiteX10" fmla="*/ 783928 w 1457725"/>
                <a:gd name="connsiteY10" fmla="*/ 1749330 h 2761385"/>
                <a:gd name="connsiteX11" fmla="*/ 704029 w 1457725"/>
                <a:gd name="connsiteY11" fmla="*/ 1243303 h 2761385"/>
                <a:gd name="connsiteX12" fmla="*/ 704029 w 1457725"/>
                <a:gd name="connsiteY12" fmla="*/ 755031 h 2761385"/>
                <a:gd name="connsiteX13" fmla="*/ 757295 w 1457725"/>
                <a:gd name="connsiteY13" fmla="*/ 391047 h 2761385"/>
                <a:gd name="connsiteX14" fmla="*/ 863827 w 1457725"/>
                <a:gd name="connsiteY14" fmla="*/ 430 h 2761385"/>
                <a:gd name="connsiteX0" fmla="*/ 863827 w 1396487"/>
                <a:gd name="connsiteY0" fmla="*/ 430 h 2761385"/>
                <a:gd name="connsiteX1" fmla="*/ 482087 w 1396487"/>
                <a:gd name="connsiteY1" fmla="*/ 320026 h 2761385"/>
                <a:gd name="connsiteX2" fmla="*/ 295656 w 1396487"/>
                <a:gd name="connsiteY2" fmla="*/ 577478 h 2761385"/>
                <a:gd name="connsiteX3" fmla="*/ 126981 w 1396487"/>
                <a:gd name="connsiteY3" fmla="*/ 932585 h 2761385"/>
                <a:gd name="connsiteX4" fmla="*/ 20449 w 1396487"/>
                <a:gd name="connsiteY4" fmla="*/ 1420857 h 2761385"/>
                <a:gd name="connsiteX5" fmla="*/ 2693 w 1396487"/>
                <a:gd name="connsiteY5" fmla="*/ 1971272 h 2761385"/>
                <a:gd name="connsiteX6" fmla="*/ 55959 w 1396487"/>
                <a:gd name="connsiteY6" fmla="*/ 2566076 h 2761385"/>
                <a:gd name="connsiteX7" fmla="*/ 1396487 w 1396487"/>
                <a:gd name="connsiteY7" fmla="*/ 2761385 h 2761385"/>
                <a:gd name="connsiteX8" fmla="*/ 1210056 w 1396487"/>
                <a:gd name="connsiteY8" fmla="*/ 2548321 h 2761385"/>
                <a:gd name="connsiteX9" fmla="*/ 1023625 w 1396487"/>
                <a:gd name="connsiteY9" fmla="*/ 2255358 h 2761385"/>
                <a:gd name="connsiteX10" fmla="*/ 783928 w 1396487"/>
                <a:gd name="connsiteY10" fmla="*/ 1749330 h 2761385"/>
                <a:gd name="connsiteX11" fmla="*/ 704029 w 1396487"/>
                <a:gd name="connsiteY11" fmla="*/ 1243303 h 2761385"/>
                <a:gd name="connsiteX12" fmla="*/ 704029 w 1396487"/>
                <a:gd name="connsiteY12" fmla="*/ 755031 h 2761385"/>
                <a:gd name="connsiteX13" fmla="*/ 757295 w 1396487"/>
                <a:gd name="connsiteY13" fmla="*/ 391047 h 2761385"/>
                <a:gd name="connsiteX14" fmla="*/ 863827 w 1396487"/>
                <a:gd name="connsiteY14" fmla="*/ 430 h 2761385"/>
                <a:gd name="connsiteX0" fmla="*/ 863827 w 1396487"/>
                <a:gd name="connsiteY0" fmla="*/ 1506 h 2762461"/>
                <a:gd name="connsiteX1" fmla="*/ 482087 w 1396487"/>
                <a:gd name="connsiteY1" fmla="*/ 321102 h 2762461"/>
                <a:gd name="connsiteX2" fmla="*/ 295656 w 1396487"/>
                <a:gd name="connsiteY2" fmla="*/ 578554 h 2762461"/>
                <a:gd name="connsiteX3" fmla="*/ 126981 w 1396487"/>
                <a:gd name="connsiteY3" fmla="*/ 933661 h 2762461"/>
                <a:gd name="connsiteX4" fmla="*/ 20449 w 1396487"/>
                <a:gd name="connsiteY4" fmla="*/ 1421933 h 2762461"/>
                <a:gd name="connsiteX5" fmla="*/ 2693 w 1396487"/>
                <a:gd name="connsiteY5" fmla="*/ 1972348 h 2762461"/>
                <a:gd name="connsiteX6" fmla="*/ 55959 w 1396487"/>
                <a:gd name="connsiteY6" fmla="*/ 2567152 h 2762461"/>
                <a:gd name="connsiteX7" fmla="*/ 1396487 w 1396487"/>
                <a:gd name="connsiteY7" fmla="*/ 2762461 h 2762461"/>
                <a:gd name="connsiteX8" fmla="*/ 1210056 w 1396487"/>
                <a:gd name="connsiteY8" fmla="*/ 2549397 h 2762461"/>
                <a:gd name="connsiteX9" fmla="*/ 1023625 w 1396487"/>
                <a:gd name="connsiteY9" fmla="*/ 2256434 h 2762461"/>
                <a:gd name="connsiteX10" fmla="*/ 783928 w 1396487"/>
                <a:gd name="connsiteY10" fmla="*/ 1750406 h 2762461"/>
                <a:gd name="connsiteX11" fmla="*/ 704029 w 1396487"/>
                <a:gd name="connsiteY11" fmla="*/ 1244379 h 2762461"/>
                <a:gd name="connsiteX12" fmla="*/ 704029 w 1396487"/>
                <a:gd name="connsiteY12" fmla="*/ 756107 h 2762461"/>
                <a:gd name="connsiteX13" fmla="*/ 757295 w 1396487"/>
                <a:gd name="connsiteY13" fmla="*/ 392123 h 2762461"/>
                <a:gd name="connsiteX14" fmla="*/ 863827 w 1396487"/>
                <a:gd name="connsiteY14" fmla="*/ 1506 h 2762461"/>
                <a:gd name="connsiteX0" fmla="*/ 863827 w 1396487"/>
                <a:gd name="connsiteY0" fmla="*/ 15815 h 2776770"/>
                <a:gd name="connsiteX1" fmla="*/ 482087 w 1396487"/>
                <a:gd name="connsiteY1" fmla="*/ 335411 h 2776770"/>
                <a:gd name="connsiteX2" fmla="*/ 295656 w 1396487"/>
                <a:gd name="connsiteY2" fmla="*/ 592863 h 2776770"/>
                <a:gd name="connsiteX3" fmla="*/ 126981 w 1396487"/>
                <a:gd name="connsiteY3" fmla="*/ 947970 h 2776770"/>
                <a:gd name="connsiteX4" fmla="*/ 20449 w 1396487"/>
                <a:gd name="connsiteY4" fmla="*/ 1436242 h 2776770"/>
                <a:gd name="connsiteX5" fmla="*/ 2693 w 1396487"/>
                <a:gd name="connsiteY5" fmla="*/ 1986657 h 2776770"/>
                <a:gd name="connsiteX6" fmla="*/ 55959 w 1396487"/>
                <a:gd name="connsiteY6" fmla="*/ 2581461 h 2776770"/>
                <a:gd name="connsiteX7" fmla="*/ 1396487 w 1396487"/>
                <a:gd name="connsiteY7" fmla="*/ 2776770 h 2776770"/>
                <a:gd name="connsiteX8" fmla="*/ 1210056 w 1396487"/>
                <a:gd name="connsiteY8" fmla="*/ 2563706 h 2776770"/>
                <a:gd name="connsiteX9" fmla="*/ 1023625 w 1396487"/>
                <a:gd name="connsiteY9" fmla="*/ 2270743 h 2776770"/>
                <a:gd name="connsiteX10" fmla="*/ 783928 w 1396487"/>
                <a:gd name="connsiteY10" fmla="*/ 1764715 h 2776770"/>
                <a:gd name="connsiteX11" fmla="*/ 704029 w 1396487"/>
                <a:gd name="connsiteY11" fmla="*/ 1258688 h 2776770"/>
                <a:gd name="connsiteX12" fmla="*/ 704029 w 1396487"/>
                <a:gd name="connsiteY12" fmla="*/ 770416 h 2776770"/>
                <a:gd name="connsiteX13" fmla="*/ 757295 w 1396487"/>
                <a:gd name="connsiteY13" fmla="*/ 406432 h 2776770"/>
                <a:gd name="connsiteX14" fmla="*/ 863827 w 1396487"/>
                <a:gd name="connsiteY14" fmla="*/ 15815 h 2776770"/>
                <a:gd name="connsiteX0" fmla="*/ 863827 w 1396487"/>
                <a:gd name="connsiteY0" fmla="*/ 15815 h 2776770"/>
                <a:gd name="connsiteX1" fmla="*/ 482087 w 1396487"/>
                <a:gd name="connsiteY1" fmla="*/ 335411 h 2776770"/>
                <a:gd name="connsiteX2" fmla="*/ 295656 w 1396487"/>
                <a:gd name="connsiteY2" fmla="*/ 592863 h 2776770"/>
                <a:gd name="connsiteX3" fmla="*/ 126981 w 1396487"/>
                <a:gd name="connsiteY3" fmla="*/ 947970 h 2776770"/>
                <a:gd name="connsiteX4" fmla="*/ 20449 w 1396487"/>
                <a:gd name="connsiteY4" fmla="*/ 1436242 h 2776770"/>
                <a:gd name="connsiteX5" fmla="*/ 2693 w 1396487"/>
                <a:gd name="connsiteY5" fmla="*/ 1986657 h 2776770"/>
                <a:gd name="connsiteX6" fmla="*/ 55959 w 1396487"/>
                <a:gd name="connsiteY6" fmla="*/ 2581461 h 2776770"/>
                <a:gd name="connsiteX7" fmla="*/ 1396487 w 1396487"/>
                <a:gd name="connsiteY7" fmla="*/ 2776770 h 2776770"/>
                <a:gd name="connsiteX8" fmla="*/ 1210056 w 1396487"/>
                <a:gd name="connsiteY8" fmla="*/ 2563706 h 2776770"/>
                <a:gd name="connsiteX9" fmla="*/ 1023625 w 1396487"/>
                <a:gd name="connsiteY9" fmla="*/ 2270743 h 2776770"/>
                <a:gd name="connsiteX10" fmla="*/ 783928 w 1396487"/>
                <a:gd name="connsiteY10" fmla="*/ 1764715 h 2776770"/>
                <a:gd name="connsiteX11" fmla="*/ 704029 w 1396487"/>
                <a:gd name="connsiteY11" fmla="*/ 1258688 h 2776770"/>
                <a:gd name="connsiteX12" fmla="*/ 704029 w 1396487"/>
                <a:gd name="connsiteY12" fmla="*/ 770416 h 2776770"/>
                <a:gd name="connsiteX13" fmla="*/ 757295 w 1396487"/>
                <a:gd name="connsiteY13" fmla="*/ 406432 h 2776770"/>
                <a:gd name="connsiteX14" fmla="*/ 863827 w 1396487"/>
                <a:gd name="connsiteY14" fmla="*/ 15815 h 2776770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783928 w 1396487"/>
                <a:gd name="connsiteY10" fmla="*/ 1748900 h 2760955"/>
                <a:gd name="connsiteX11" fmla="*/ 704029 w 1396487"/>
                <a:gd name="connsiteY11" fmla="*/ 1242873 h 2760955"/>
                <a:gd name="connsiteX12" fmla="*/ 704029 w 1396487"/>
                <a:gd name="connsiteY12" fmla="*/ 754601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783928 w 1396487"/>
                <a:gd name="connsiteY10" fmla="*/ 1748900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6487" h="2760955">
                  <a:moveTo>
                    <a:pt x="863827" y="0"/>
                  </a:moveTo>
                  <a:cubicBezTo>
                    <a:pt x="637100" y="132788"/>
                    <a:pt x="576782" y="223421"/>
                    <a:pt x="482087" y="319596"/>
                  </a:cubicBezTo>
                  <a:cubicBezTo>
                    <a:pt x="387392" y="415771"/>
                    <a:pt x="354840" y="474955"/>
                    <a:pt x="295656" y="577048"/>
                  </a:cubicBezTo>
                  <a:cubicBezTo>
                    <a:pt x="236472" y="679141"/>
                    <a:pt x="172849" y="791592"/>
                    <a:pt x="126981" y="932155"/>
                  </a:cubicBezTo>
                  <a:cubicBezTo>
                    <a:pt x="81113" y="1072718"/>
                    <a:pt x="41164" y="1247313"/>
                    <a:pt x="20449" y="1420427"/>
                  </a:cubicBezTo>
                  <a:cubicBezTo>
                    <a:pt x="-266" y="1593541"/>
                    <a:pt x="-3225" y="1779972"/>
                    <a:pt x="2693" y="1970842"/>
                  </a:cubicBezTo>
                  <a:cubicBezTo>
                    <a:pt x="8611" y="2161712"/>
                    <a:pt x="18969" y="2309674"/>
                    <a:pt x="55959" y="2565646"/>
                  </a:cubicBezTo>
                  <a:cubicBezTo>
                    <a:pt x="1133216" y="2734280"/>
                    <a:pt x="760255" y="2684014"/>
                    <a:pt x="1396487" y="2760955"/>
                  </a:cubicBezTo>
                  <a:cubicBezTo>
                    <a:pt x="1295873" y="2642586"/>
                    <a:pt x="1272200" y="2632229"/>
                    <a:pt x="1210056" y="2547891"/>
                  </a:cubicBezTo>
                  <a:cubicBezTo>
                    <a:pt x="1147912" y="2463553"/>
                    <a:pt x="1090207" y="2382175"/>
                    <a:pt x="1023625" y="2254928"/>
                  </a:cubicBezTo>
                  <a:cubicBezTo>
                    <a:pt x="957043" y="2127681"/>
                    <a:pt x="863827" y="1953087"/>
                    <a:pt x="810561" y="1784411"/>
                  </a:cubicBezTo>
                  <a:cubicBezTo>
                    <a:pt x="757295" y="1615735"/>
                    <a:pt x="723264" y="1399712"/>
                    <a:pt x="704029" y="1242873"/>
                  </a:cubicBezTo>
                  <a:cubicBezTo>
                    <a:pt x="684794" y="1086034"/>
                    <a:pt x="686273" y="985421"/>
                    <a:pt x="695151" y="843378"/>
                  </a:cubicBezTo>
                  <a:cubicBezTo>
                    <a:pt x="688789" y="625135"/>
                    <a:pt x="691082" y="660720"/>
                    <a:pt x="726815" y="390617"/>
                  </a:cubicBezTo>
                  <a:cubicBezTo>
                    <a:pt x="762548" y="242434"/>
                    <a:pt x="763204" y="241402"/>
                    <a:pt x="8638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1313895" y="1589103"/>
              <a:ext cx="1482571" cy="1828800"/>
            </a:xfrm>
            <a:custGeom>
              <a:avLst/>
              <a:gdLst>
                <a:gd name="connsiteX0" fmla="*/ 2956 w 1564511"/>
                <a:gd name="connsiteY0" fmla="*/ 1635329 h 1889266"/>
                <a:gd name="connsiteX1" fmla="*/ 1103787 w 1564511"/>
                <a:gd name="connsiteY1" fmla="*/ 55104 h 1889266"/>
                <a:gd name="connsiteX2" fmla="*/ 1094910 w 1564511"/>
                <a:gd name="connsiteY2" fmla="*/ 410211 h 1889266"/>
                <a:gd name="connsiteX3" fmla="*/ 1086032 w 1564511"/>
                <a:gd name="connsiteY3" fmla="*/ 898483 h 1889266"/>
                <a:gd name="connsiteX4" fmla="*/ 1165931 w 1564511"/>
                <a:gd name="connsiteY4" fmla="*/ 1218079 h 1889266"/>
                <a:gd name="connsiteX5" fmla="*/ 1343484 w 1564511"/>
                <a:gd name="connsiteY5" fmla="*/ 1635329 h 1889266"/>
                <a:gd name="connsiteX6" fmla="*/ 1485527 w 1564511"/>
                <a:gd name="connsiteY6" fmla="*/ 1883904 h 1889266"/>
                <a:gd name="connsiteX7" fmla="*/ 2956 w 1564511"/>
                <a:gd name="connsiteY7" fmla="*/ 1635329 h 1889266"/>
                <a:gd name="connsiteX0" fmla="*/ 2956 w 1564511"/>
                <a:gd name="connsiteY0" fmla="*/ 1580225 h 1834162"/>
                <a:gd name="connsiteX1" fmla="*/ 1103787 w 1564511"/>
                <a:gd name="connsiteY1" fmla="*/ 0 h 1834162"/>
                <a:gd name="connsiteX2" fmla="*/ 1094910 w 1564511"/>
                <a:gd name="connsiteY2" fmla="*/ 355107 h 1834162"/>
                <a:gd name="connsiteX3" fmla="*/ 1086032 w 1564511"/>
                <a:gd name="connsiteY3" fmla="*/ 843379 h 1834162"/>
                <a:gd name="connsiteX4" fmla="*/ 1165931 w 1564511"/>
                <a:gd name="connsiteY4" fmla="*/ 1162975 h 1834162"/>
                <a:gd name="connsiteX5" fmla="*/ 1343484 w 1564511"/>
                <a:gd name="connsiteY5" fmla="*/ 1580225 h 1834162"/>
                <a:gd name="connsiteX6" fmla="*/ 1485527 w 1564511"/>
                <a:gd name="connsiteY6" fmla="*/ 1828800 h 1834162"/>
                <a:gd name="connsiteX7" fmla="*/ 2956 w 1564511"/>
                <a:gd name="connsiteY7" fmla="*/ 1580225 h 1834162"/>
                <a:gd name="connsiteX0" fmla="*/ 4155 w 1565710"/>
                <a:gd name="connsiteY0" fmla="*/ 1580225 h 1834162"/>
                <a:gd name="connsiteX1" fmla="*/ 1104986 w 1565710"/>
                <a:gd name="connsiteY1" fmla="*/ 0 h 1834162"/>
                <a:gd name="connsiteX2" fmla="*/ 1096109 w 1565710"/>
                <a:gd name="connsiteY2" fmla="*/ 355107 h 1834162"/>
                <a:gd name="connsiteX3" fmla="*/ 1087231 w 1565710"/>
                <a:gd name="connsiteY3" fmla="*/ 843379 h 1834162"/>
                <a:gd name="connsiteX4" fmla="*/ 1167130 w 1565710"/>
                <a:gd name="connsiteY4" fmla="*/ 1162975 h 1834162"/>
                <a:gd name="connsiteX5" fmla="*/ 1344683 w 1565710"/>
                <a:gd name="connsiteY5" fmla="*/ 1580225 h 1834162"/>
                <a:gd name="connsiteX6" fmla="*/ 1486726 w 1565710"/>
                <a:gd name="connsiteY6" fmla="*/ 1828800 h 1834162"/>
                <a:gd name="connsiteX7" fmla="*/ 4155 w 1565710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28900"/>
                <a:gd name="connsiteX1" fmla="*/ 1100831 w 1561555"/>
                <a:gd name="connsiteY1" fmla="*/ 0 h 1828900"/>
                <a:gd name="connsiteX2" fmla="*/ 1091954 w 1561555"/>
                <a:gd name="connsiteY2" fmla="*/ 355107 h 1828900"/>
                <a:gd name="connsiteX3" fmla="*/ 1083076 w 1561555"/>
                <a:gd name="connsiteY3" fmla="*/ 843379 h 1828900"/>
                <a:gd name="connsiteX4" fmla="*/ 1162975 w 1561555"/>
                <a:gd name="connsiteY4" fmla="*/ 1162975 h 1828900"/>
                <a:gd name="connsiteX5" fmla="*/ 1340528 w 1561555"/>
                <a:gd name="connsiteY5" fmla="*/ 1580225 h 1828900"/>
                <a:gd name="connsiteX6" fmla="*/ 1482571 w 1561555"/>
                <a:gd name="connsiteY6" fmla="*/ 1828800 h 1828900"/>
                <a:gd name="connsiteX7" fmla="*/ 0 w 1561555"/>
                <a:gd name="connsiteY7" fmla="*/ 1580225 h 1828900"/>
                <a:gd name="connsiteX0" fmla="*/ 0 w 1561555"/>
                <a:gd name="connsiteY0" fmla="*/ 1580225 h 1828800"/>
                <a:gd name="connsiteX1" fmla="*/ 1100831 w 1561555"/>
                <a:gd name="connsiteY1" fmla="*/ 0 h 1828800"/>
                <a:gd name="connsiteX2" fmla="*/ 1091954 w 1561555"/>
                <a:gd name="connsiteY2" fmla="*/ 355107 h 1828800"/>
                <a:gd name="connsiteX3" fmla="*/ 1083076 w 1561555"/>
                <a:gd name="connsiteY3" fmla="*/ 843379 h 1828800"/>
                <a:gd name="connsiteX4" fmla="*/ 1162975 w 1561555"/>
                <a:gd name="connsiteY4" fmla="*/ 1162975 h 1828800"/>
                <a:gd name="connsiteX5" fmla="*/ 1340528 w 1561555"/>
                <a:gd name="connsiteY5" fmla="*/ 1580225 h 1828800"/>
                <a:gd name="connsiteX6" fmla="*/ 1482571 w 1561555"/>
                <a:gd name="connsiteY6" fmla="*/ 1828800 h 1828800"/>
                <a:gd name="connsiteX7" fmla="*/ 0 w 1561555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340528 w 1482571"/>
                <a:gd name="connsiteY5" fmla="*/ 1580225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91954 w 1482571"/>
                <a:gd name="connsiteY3" fmla="*/ 701336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91954 w 1482571"/>
                <a:gd name="connsiteY3" fmla="*/ 701336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571" h="1828800">
                  <a:moveTo>
                    <a:pt x="0" y="1580225"/>
                  </a:moveTo>
                  <a:cubicBezTo>
                    <a:pt x="540058" y="787153"/>
                    <a:pt x="270769" y="1189607"/>
                    <a:pt x="1100831" y="0"/>
                  </a:cubicBezTo>
                  <a:cubicBezTo>
                    <a:pt x="1087514" y="177554"/>
                    <a:pt x="1093434" y="238218"/>
                    <a:pt x="1091954" y="355107"/>
                  </a:cubicBezTo>
                  <a:cubicBezTo>
                    <a:pt x="1090475" y="471996"/>
                    <a:pt x="1083077" y="498629"/>
                    <a:pt x="1091954" y="701336"/>
                  </a:cubicBezTo>
                  <a:cubicBezTo>
                    <a:pt x="1100831" y="824144"/>
                    <a:pt x="1111188" y="957310"/>
                    <a:pt x="1145219" y="1091954"/>
                  </a:cubicBezTo>
                  <a:cubicBezTo>
                    <a:pt x="1179250" y="1226599"/>
                    <a:pt x="1225119" y="1309455"/>
                    <a:pt x="1296140" y="1509203"/>
                  </a:cubicBezTo>
                  <a:cubicBezTo>
                    <a:pt x="1384916" y="1700073"/>
                    <a:pt x="1393795" y="1710432"/>
                    <a:pt x="1482571" y="1828800"/>
                  </a:cubicBezTo>
                  <a:cubicBezTo>
                    <a:pt x="1047565" y="1769616"/>
                    <a:pt x="1022411" y="1769615"/>
                    <a:pt x="0" y="15802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1445327" y="3313206"/>
              <a:ext cx="2494625" cy="1580937"/>
            </a:xfrm>
            <a:custGeom>
              <a:avLst/>
              <a:gdLst>
                <a:gd name="connsiteX0" fmla="*/ 526959 w 2500031"/>
                <a:gd name="connsiteY0" fmla="*/ 12965 h 1589310"/>
                <a:gd name="connsiteX1" fmla="*/ 3177 w 2500031"/>
                <a:gd name="connsiteY1" fmla="*/ 723178 h 1589310"/>
                <a:gd name="connsiteX2" fmla="*/ 313895 w 2500031"/>
                <a:gd name="connsiteY2" fmla="*/ 1282472 h 1589310"/>
                <a:gd name="connsiteX3" fmla="*/ 447060 w 2500031"/>
                <a:gd name="connsiteY3" fmla="*/ 1300227 h 1589310"/>
                <a:gd name="connsiteX4" fmla="*/ 589103 w 2500031"/>
                <a:gd name="connsiteY4" fmla="*/ 1362371 h 1589310"/>
                <a:gd name="connsiteX5" fmla="*/ 695635 w 2500031"/>
                <a:gd name="connsiteY5" fmla="*/ 1468903 h 1589310"/>
                <a:gd name="connsiteX6" fmla="*/ 846556 w 2500031"/>
                <a:gd name="connsiteY6" fmla="*/ 1584312 h 1589310"/>
                <a:gd name="connsiteX7" fmla="*/ 1041864 w 2500031"/>
                <a:gd name="connsiteY7" fmla="*/ 1548802 h 1589310"/>
                <a:gd name="connsiteX8" fmla="*/ 1237173 w 2500031"/>
                <a:gd name="connsiteY8" fmla="*/ 1424514 h 1589310"/>
                <a:gd name="connsiteX9" fmla="*/ 1467992 w 2500031"/>
                <a:gd name="connsiteY9" fmla="*/ 1317982 h 1589310"/>
                <a:gd name="connsiteX10" fmla="*/ 1716567 w 2500031"/>
                <a:gd name="connsiteY10" fmla="*/ 1353493 h 1589310"/>
                <a:gd name="connsiteX11" fmla="*/ 1894121 w 2500031"/>
                <a:gd name="connsiteY11" fmla="*/ 1477780 h 1589310"/>
                <a:gd name="connsiteX12" fmla="*/ 2142695 w 2500031"/>
                <a:gd name="connsiteY12" fmla="*/ 1584312 h 1589310"/>
                <a:gd name="connsiteX13" fmla="*/ 2311371 w 2500031"/>
                <a:gd name="connsiteY13" fmla="*/ 1557679 h 1589310"/>
                <a:gd name="connsiteX14" fmla="*/ 2497802 w 2500031"/>
                <a:gd name="connsiteY14" fmla="*/ 1433392 h 1589310"/>
                <a:gd name="connsiteX15" fmla="*/ 2178206 w 2500031"/>
                <a:gd name="connsiteY15" fmla="*/ 1353493 h 1589310"/>
                <a:gd name="connsiteX16" fmla="*/ 1796466 w 2500031"/>
                <a:gd name="connsiteY16" fmla="*/ 1229206 h 1589310"/>
                <a:gd name="connsiteX17" fmla="*/ 1432482 w 2500031"/>
                <a:gd name="connsiteY17" fmla="*/ 1051652 h 1589310"/>
                <a:gd name="connsiteX18" fmla="*/ 1210540 w 2500031"/>
                <a:gd name="connsiteY18" fmla="*/ 909610 h 1589310"/>
                <a:gd name="connsiteX19" fmla="*/ 979721 w 2500031"/>
                <a:gd name="connsiteY19" fmla="*/ 696545 h 1589310"/>
                <a:gd name="connsiteX20" fmla="*/ 802167 w 2500031"/>
                <a:gd name="connsiteY20" fmla="*/ 474604 h 1589310"/>
                <a:gd name="connsiteX21" fmla="*/ 669002 w 2500031"/>
                <a:gd name="connsiteY21" fmla="*/ 279295 h 1589310"/>
                <a:gd name="connsiteX22" fmla="*/ 526959 w 2500031"/>
                <a:gd name="connsiteY22" fmla="*/ 12965 h 1589310"/>
                <a:gd name="connsiteX0" fmla="*/ 526959 w 2500031"/>
                <a:gd name="connsiteY0" fmla="*/ 12965 h 1589310"/>
                <a:gd name="connsiteX1" fmla="*/ 3177 w 2500031"/>
                <a:gd name="connsiteY1" fmla="*/ 723178 h 1589310"/>
                <a:gd name="connsiteX2" fmla="*/ 313895 w 2500031"/>
                <a:gd name="connsiteY2" fmla="*/ 1282472 h 1589310"/>
                <a:gd name="connsiteX3" fmla="*/ 447060 w 2500031"/>
                <a:gd name="connsiteY3" fmla="*/ 1300227 h 1589310"/>
                <a:gd name="connsiteX4" fmla="*/ 589103 w 2500031"/>
                <a:gd name="connsiteY4" fmla="*/ 1362371 h 1589310"/>
                <a:gd name="connsiteX5" fmla="*/ 695635 w 2500031"/>
                <a:gd name="connsiteY5" fmla="*/ 1468903 h 1589310"/>
                <a:gd name="connsiteX6" fmla="*/ 846556 w 2500031"/>
                <a:gd name="connsiteY6" fmla="*/ 1584312 h 1589310"/>
                <a:gd name="connsiteX7" fmla="*/ 1041864 w 2500031"/>
                <a:gd name="connsiteY7" fmla="*/ 1548802 h 1589310"/>
                <a:gd name="connsiteX8" fmla="*/ 1237173 w 2500031"/>
                <a:gd name="connsiteY8" fmla="*/ 1424514 h 1589310"/>
                <a:gd name="connsiteX9" fmla="*/ 1467992 w 2500031"/>
                <a:gd name="connsiteY9" fmla="*/ 1317982 h 1589310"/>
                <a:gd name="connsiteX10" fmla="*/ 1716567 w 2500031"/>
                <a:gd name="connsiteY10" fmla="*/ 1353493 h 1589310"/>
                <a:gd name="connsiteX11" fmla="*/ 1894121 w 2500031"/>
                <a:gd name="connsiteY11" fmla="*/ 1477780 h 1589310"/>
                <a:gd name="connsiteX12" fmla="*/ 2142695 w 2500031"/>
                <a:gd name="connsiteY12" fmla="*/ 1584312 h 1589310"/>
                <a:gd name="connsiteX13" fmla="*/ 2311371 w 2500031"/>
                <a:gd name="connsiteY13" fmla="*/ 1557679 h 1589310"/>
                <a:gd name="connsiteX14" fmla="*/ 2497802 w 2500031"/>
                <a:gd name="connsiteY14" fmla="*/ 1433392 h 1589310"/>
                <a:gd name="connsiteX15" fmla="*/ 2178206 w 2500031"/>
                <a:gd name="connsiteY15" fmla="*/ 1353493 h 1589310"/>
                <a:gd name="connsiteX16" fmla="*/ 1796466 w 2500031"/>
                <a:gd name="connsiteY16" fmla="*/ 1229206 h 1589310"/>
                <a:gd name="connsiteX17" fmla="*/ 1432482 w 2500031"/>
                <a:gd name="connsiteY17" fmla="*/ 1051652 h 1589310"/>
                <a:gd name="connsiteX18" fmla="*/ 1210540 w 2500031"/>
                <a:gd name="connsiteY18" fmla="*/ 909610 h 1589310"/>
                <a:gd name="connsiteX19" fmla="*/ 979721 w 2500031"/>
                <a:gd name="connsiteY19" fmla="*/ 696545 h 1589310"/>
                <a:gd name="connsiteX20" fmla="*/ 802167 w 2500031"/>
                <a:gd name="connsiteY20" fmla="*/ 474604 h 1589310"/>
                <a:gd name="connsiteX21" fmla="*/ 669002 w 2500031"/>
                <a:gd name="connsiteY21" fmla="*/ 279295 h 1589310"/>
                <a:gd name="connsiteX22" fmla="*/ 526959 w 2500031"/>
                <a:gd name="connsiteY22" fmla="*/ 12965 h 1589310"/>
                <a:gd name="connsiteX0" fmla="*/ 526959 w 2500031"/>
                <a:gd name="connsiteY0" fmla="*/ 0 h 1576345"/>
                <a:gd name="connsiteX1" fmla="*/ 3177 w 2500031"/>
                <a:gd name="connsiteY1" fmla="*/ 710213 h 1576345"/>
                <a:gd name="connsiteX2" fmla="*/ 313895 w 2500031"/>
                <a:gd name="connsiteY2" fmla="*/ 1269507 h 1576345"/>
                <a:gd name="connsiteX3" fmla="*/ 447060 w 2500031"/>
                <a:gd name="connsiteY3" fmla="*/ 1287262 h 1576345"/>
                <a:gd name="connsiteX4" fmla="*/ 589103 w 2500031"/>
                <a:gd name="connsiteY4" fmla="*/ 1349406 h 1576345"/>
                <a:gd name="connsiteX5" fmla="*/ 695635 w 2500031"/>
                <a:gd name="connsiteY5" fmla="*/ 1455938 h 1576345"/>
                <a:gd name="connsiteX6" fmla="*/ 846556 w 2500031"/>
                <a:gd name="connsiteY6" fmla="*/ 1571347 h 1576345"/>
                <a:gd name="connsiteX7" fmla="*/ 1041864 w 2500031"/>
                <a:gd name="connsiteY7" fmla="*/ 1535837 h 1576345"/>
                <a:gd name="connsiteX8" fmla="*/ 1237173 w 2500031"/>
                <a:gd name="connsiteY8" fmla="*/ 1411549 h 1576345"/>
                <a:gd name="connsiteX9" fmla="*/ 1467992 w 2500031"/>
                <a:gd name="connsiteY9" fmla="*/ 1305017 h 1576345"/>
                <a:gd name="connsiteX10" fmla="*/ 1716567 w 2500031"/>
                <a:gd name="connsiteY10" fmla="*/ 1340528 h 1576345"/>
                <a:gd name="connsiteX11" fmla="*/ 1894121 w 2500031"/>
                <a:gd name="connsiteY11" fmla="*/ 1464815 h 1576345"/>
                <a:gd name="connsiteX12" fmla="*/ 2142695 w 2500031"/>
                <a:gd name="connsiteY12" fmla="*/ 1571347 h 1576345"/>
                <a:gd name="connsiteX13" fmla="*/ 2311371 w 2500031"/>
                <a:gd name="connsiteY13" fmla="*/ 1544714 h 1576345"/>
                <a:gd name="connsiteX14" fmla="*/ 2497802 w 2500031"/>
                <a:gd name="connsiteY14" fmla="*/ 1420427 h 1576345"/>
                <a:gd name="connsiteX15" fmla="*/ 2178206 w 2500031"/>
                <a:gd name="connsiteY15" fmla="*/ 1340528 h 1576345"/>
                <a:gd name="connsiteX16" fmla="*/ 1796466 w 2500031"/>
                <a:gd name="connsiteY16" fmla="*/ 1216241 h 1576345"/>
                <a:gd name="connsiteX17" fmla="*/ 1432482 w 2500031"/>
                <a:gd name="connsiteY17" fmla="*/ 1038687 h 1576345"/>
                <a:gd name="connsiteX18" fmla="*/ 1210540 w 2500031"/>
                <a:gd name="connsiteY18" fmla="*/ 896645 h 1576345"/>
                <a:gd name="connsiteX19" fmla="*/ 979721 w 2500031"/>
                <a:gd name="connsiteY19" fmla="*/ 683580 h 1576345"/>
                <a:gd name="connsiteX20" fmla="*/ 802167 w 2500031"/>
                <a:gd name="connsiteY20" fmla="*/ 461639 h 1576345"/>
                <a:gd name="connsiteX21" fmla="*/ 669002 w 2500031"/>
                <a:gd name="connsiteY21" fmla="*/ 266330 h 1576345"/>
                <a:gd name="connsiteX22" fmla="*/ 526959 w 2500031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4625"/>
                <a:gd name="connsiteY0" fmla="*/ 0 h 1576345"/>
                <a:gd name="connsiteX1" fmla="*/ 0 w 2494625"/>
                <a:gd name="connsiteY1" fmla="*/ 710213 h 1576345"/>
                <a:gd name="connsiteX2" fmla="*/ 310718 w 2494625"/>
                <a:gd name="connsiteY2" fmla="*/ 1269507 h 1576345"/>
                <a:gd name="connsiteX3" fmla="*/ 443883 w 2494625"/>
                <a:gd name="connsiteY3" fmla="*/ 1287262 h 1576345"/>
                <a:gd name="connsiteX4" fmla="*/ 585926 w 2494625"/>
                <a:gd name="connsiteY4" fmla="*/ 1349406 h 1576345"/>
                <a:gd name="connsiteX5" fmla="*/ 692458 w 2494625"/>
                <a:gd name="connsiteY5" fmla="*/ 1455938 h 1576345"/>
                <a:gd name="connsiteX6" fmla="*/ 843379 w 2494625"/>
                <a:gd name="connsiteY6" fmla="*/ 1571347 h 1576345"/>
                <a:gd name="connsiteX7" fmla="*/ 1038687 w 2494625"/>
                <a:gd name="connsiteY7" fmla="*/ 1535837 h 1576345"/>
                <a:gd name="connsiteX8" fmla="*/ 1233996 w 2494625"/>
                <a:gd name="connsiteY8" fmla="*/ 1411549 h 1576345"/>
                <a:gd name="connsiteX9" fmla="*/ 1464815 w 2494625"/>
                <a:gd name="connsiteY9" fmla="*/ 1305017 h 1576345"/>
                <a:gd name="connsiteX10" fmla="*/ 1713390 w 2494625"/>
                <a:gd name="connsiteY10" fmla="*/ 1340528 h 1576345"/>
                <a:gd name="connsiteX11" fmla="*/ 1890944 w 2494625"/>
                <a:gd name="connsiteY11" fmla="*/ 1464815 h 1576345"/>
                <a:gd name="connsiteX12" fmla="*/ 2139518 w 2494625"/>
                <a:gd name="connsiteY12" fmla="*/ 1571347 h 1576345"/>
                <a:gd name="connsiteX13" fmla="*/ 2308194 w 2494625"/>
                <a:gd name="connsiteY13" fmla="*/ 1544714 h 1576345"/>
                <a:gd name="connsiteX14" fmla="*/ 2494625 w 2494625"/>
                <a:gd name="connsiteY14" fmla="*/ 1420427 h 1576345"/>
                <a:gd name="connsiteX15" fmla="*/ 2175029 w 2494625"/>
                <a:gd name="connsiteY15" fmla="*/ 1340528 h 1576345"/>
                <a:gd name="connsiteX16" fmla="*/ 1793289 w 2494625"/>
                <a:gd name="connsiteY16" fmla="*/ 1216241 h 1576345"/>
                <a:gd name="connsiteX17" fmla="*/ 1429305 w 2494625"/>
                <a:gd name="connsiteY17" fmla="*/ 1038687 h 1576345"/>
                <a:gd name="connsiteX18" fmla="*/ 1207363 w 2494625"/>
                <a:gd name="connsiteY18" fmla="*/ 896645 h 1576345"/>
                <a:gd name="connsiteX19" fmla="*/ 976544 w 2494625"/>
                <a:gd name="connsiteY19" fmla="*/ 683580 h 1576345"/>
                <a:gd name="connsiteX20" fmla="*/ 798990 w 2494625"/>
                <a:gd name="connsiteY20" fmla="*/ 461639 h 1576345"/>
                <a:gd name="connsiteX21" fmla="*/ 665825 w 2494625"/>
                <a:gd name="connsiteY21" fmla="*/ 266330 h 1576345"/>
                <a:gd name="connsiteX22" fmla="*/ 523782 w 2494625"/>
                <a:gd name="connsiteY22" fmla="*/ 0 h 1576345"/>
                <a:gd name="connsiteX0" fmla="*/ 52378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13390 w 2494625"/>
                <a:gd name="connsiteY10" fmla="*/ 1340528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23782 w 2494625"/>
                <a:gd name="connsiteY22" fmla="*/ 0 h 1575327"/>
                <a:gd name="connsiteX0" fmla="*/ 52378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23782 w 2494625"/>
                <a:gd name="connsiteY22" fmla="*/ 0 h 1575327"/>
                <a:gd name="connsiteX0" fmla="*/ 54622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46222 w 2494625"/>
                <a:gd name="connsiteY22" fmla="*/ 0 h 1575327"/>
                <a:gd name="connsiteX0" fmla="*/ 563051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63051 w 2494625"/>
                <a:gd name="connsiteY22" fmla="*/ 0 h 157532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07363 w 2494625"/>
                <a:gd name="connsiteY18" fmla="*/ 90225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82654 w 2494625"/>
                <a:gd name="connsiteY21" fmla="*/ 266330 h 1580937"/>
                <a:gd name="connsiteX22" fmla="*/ 563051 w 2494625"/>
                <a:gd name="connsiteY22" fmla="*/ 0 h 1580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94625" h="1580937">
                  <a:moveTo>
                    <a:pt x="563051" y="0"/>
                  </a:moveTo>
                  <a:cubicBezTo>
                    <a:pt x="247894" y="420208"/>
                    <a:pt x="363985" y="211276"/>
                    <a:pt x="0" y="715823"/>
                  </a:cubicBezTo>
                  <a:cubicBezTo>
                    <a:pt x="159797" y="1025061"/>
                    <a:pt x="236737" y="1178942"/>
                    <a:pt x="310718" y="1275117"/>
                  </a:cubicBezTo>
                  <a:cubicBezTo>
                    <a:pt x="367869" y="1281535"/>
                    <a:pt x="398015" y="1279556"/>
                    <a:pt x="443883" y="1292872"/>
                  </a:cubicBezTo>
                  <a:cubicBezTo>
                    <a:pt x="489751" y="1306188"/>
                    <a:pt x="544497" y="1326903"/>
                    <a:pt x="585926" y="1355016"/>
                  </a:cubicBezTo>
                  <a:cubicBezTo>
                    <a:pt x="627355" y="1383129"/>
                    <a:pt x="649549" y="1424558"/>
                    <a:pt x="692458" y="1461548"/>
                  </a:cubicBezTo>
                  <a:cubicBezTo>
                    <a:pt x="735367" y="1498538"/>
                    <a:pt x="785674" y="1563641"/>
                    <a:pt x="843379" y="1576957"/>
                  </a:cubicBezTo>
                  <a:cubicBezTo>
                    <a:pt x="901084" y="1590273"/>
                    <a:pt x="973584" y="1568080"/>
                    <a:pt x="1038687" y="1541447"/>
                  </a:cubicBezTo>
                  <a:cubicBezTo>
                    <a:pt x="1103790" y="1514814"/>
                    <a:pt x="1162975" y="1455629"/>
                    <a:pt x="1233996" y="1417159"/>
                  </a:cubicBezTo>
                  <a:cubicBezTo>
                    <a:pt x="1305017" y="1378689"/>
                    <a:pt x="1382111" y="1325269"/>
                    <a:pt x="1464815" y="1310627"/>
                  </a:cubicBezTo>
                  <a:cubicBezTo>
                    <a:pt x="1547519" y="1295985"/>
                    <a:pt x="1650783" y="1298001"/>
                    <a:pt x="1730219" y="1329309"/>
                  </a:cubicBezTo>
                  <a:cubicBezTo>
                    <a:pt x="1809655" y="1360617"/>
                    <a:pt x="1873216" y="1457199"/>
                    <a:pt x="1941432" y="1498474"/>
                  </a:cubicBezTo>
                  <a:cubicBezTo>
                    <a:pt x="2009649" y="1539749"/>
                    <a:pt x="2078391" y="1568315"/>
                    <a:pt x="2139518" y="1576957"/>
                  </a:cubicBezTo>
                  <a:cubicBezTo>
                    <a:pt x="2200645" y="1585599"/>
                    <a:pt x="2249010" y="1575477"/>
                    <a:pt x="2308194" y="1550324"/>
                  </a:cubicBezTo>
                  <a:cubicBezTo>
                    <a:pt x="2367379" y="1525171"/>
                    <a:pt x="2387793" y="1504947"/>
                    <a:pt x="2494625" y="1426037"/>
                  </a:cubicBezTo>
                  <a:cubicBezTo>
                    <a:pt x="2326575" y="1380786"/>
                    <a:pt x="2291918" y="1380169"/>
                    <a:pt x="2175029" y="1346138"/>
                  </a:cubicBezTo>
                  <a:cubicBezTo>
                    <a:pt x="2058140" y="1312107"/>
                    <a:pt x="1917576" y="1272158"/>
                    <a:pt x="1793289" y="1221851"/>
                  </a:cubicBezTo>
                  <a:cubicBezTo>
                    <a:pt x="1669002" y="1171544"/>
                    <a:pt x="1526024" y="1099433"/>
                    <a:pt x="1429305" y="1044297"/>
                  </a:cubicBezTo>
                  <a:cubicBezTo>
                    <a:pt x="1332586" y="989161"/>
                    <a:pt x="1288432" y="950220"/>
                    <a:pt x="1212972" y="891035"/>
                  </a:cubicBezTo>
                  <a:cubicBezTo>
                    <a:pt x="1137512" y="831851"/>
                    <a:pt x="1045541" y="759821"/>
                    <a:pt x="976544" y="689190"/>
                  </a:cubicBezTo>
                  <a:cubicBezTo>
                    <a:pt x="907547" y="618559"/>
                    <a:pt x="850777" y="536791"/>
                    <a:pt x="798990" y="467249"/>
                  </a:cubicBezTo>
                  <a:cubicBezTo>
                    <a:pt x="747204" y="397707"/>
                    <a:pt x="721977" y="344205"/>
                    <a:pt x="682654" y="266330"/>
                  </a:cubicBezTo>
                  <a:cubicBezTo>
                    <a:pt x="643331" y="188455"/>
                    <a:pt x="621681" y="165716"/>
                    <a:pt x="563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548309" y="4581575"/>
              <a:ext cx="276047" cy="164328"/>
            </a:xfrm>
            <a:custGeom>
              <a:avLst/>
              <a:gdLst>
                <a:gd name="connsiteX0" fmla="*/ 0 w 230003"/>
                <a:gd name="connsiteY0" fmla="*/ 145855 h 145855"/>
                <a:gd name="connsiteX1" fmla="*/ 61708 w 230003"/>
                <a:gd name="connsiteY1" fmla="*/ 95367 h 145855"/>
                <a:gd name="connsiteX2" fmla="*/ 140246 w 230003"/>
                <a:gd name="connsiteY2" fmla="*/ 33659 h 145855"/>
                <a:gd name="connsiteX3" fmla="*/ 230003 w 230003"/>
                <a:gd name="connsiteY3" fmla="*/ 0 h 145855"/>
                <a:gd name="connsiteX0" fmla="*/ 0 w 230003"/>
                <a:gd name="connsiteY0" fmla="*/ 145855 h 145855"/>
                <a:gd name="connsiteX1" fmla="*/ 64883 w 230003"/>
                <a:gd name="connsiteY1" fmla="*/ 79492 h 145855"/>
                <a:gd name="connsiteX2" fmla="*/ 140246 w 230003"/>
                <a:gd name="connsiteY2" fmla="*/ 33659 h 145855"/>
                <a:gd name="connsiteX3" fmla="*/ 230003 w 230003"/>
                <a:gd name="connsiteY3" fmla="*/ 0 h 145855"/>
                <a:gd name="connsiteX0" fmla="*/ 0 w 321480"/>
                <a:gd name="connsiteY0" fmla="*/ 153475 h 153475"/>
                <a:gd name="connsiteX1" fmla="*/ 64883 w 321480"/>
                <a:gd name="connsiteY1" fmla="*/ 87112 h 153475"/>
                <a:gd name="connsiteX2" fmla="*/ 140246 w 321480"/>
                <a:gd name="connsiteY2" fmla="*/ 41279 h 153475"/>
                <a:gd name="connsiteX3" fmla="*/ 321480 w 321480"/>
                <a:gd name="connsiteY3" fmla="*/ 0 h 153475"/>
                <a:gd name="connsiteX0" fmla="*/ 0 w 321480"/>
                <a:gd name="connsiteY0" fmla="*/ 191575 h 191575"/>
                <a:gd name="connsiteX1" fmla="*/ 64883 w 321480"/>
                <a:gd name="connsiteY1" fmla="*/ 125212 h 191575"/>
                <a:gd name="connsiteX2" fmla="*/ 140246 w 321480"/>
                <a:gd name="connsiteY2" fmla="*/ 79379 h 191575"/>
                <a:gd name="connsiteX3" fmla="*/ 321480 w 321480"/>
                <a:gd name="connsiteY3" fmla="*/ 0 h 191575"/>
                <a:gd name="connsiteX0" fmla="*/ 0 w 220927"/>
                <a:gd name="connsiteY0" fmla="*/ 164328 h 164328"/>
                <a:gd name="connsiteX1" fmla="*/ 64883 w 220927"/>
                <a:gd name="connsiteY1" fmla="*/ 97965 h 164328"/>
                <a:gd name="connsiteX2" fmla="*/ 140246 w 220927"/>
                <a:gd name="connsiteY2" fmla="*/ 52132 h 164328"/>
                <a:gd name="connsiteX3" fmla="*/ 220927 w 220927"/>
                <a:gd name="connsiteY3" fmla="*/ 0 h 16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927" h="164328">
                  <a:moveTo>
                    <a:pt x="0" y="164328"/>
                  </a:moveTo>
                  <a:cubicBezTo>
                    <a:pt x="19167" y="148433"/>
                    <a:pt x="41509" y="116664"/>
                    <a:pt x="64883" y="97965"/>
                  </a:cubicBezTo>
                  <a:cubicBezTo>
                    <a:pt x="88257" y="79266"/>
                    <a:pt x="114239" y="68459"/>
                    <a:pt x="140246" y="52132"/>
                  </a:cubicBezTo>
                  <a:cubicBezTo>
                    <a:pt x="166253" y="35805"/>
                    <a:pt x="190073" y="8882"/>
                    <a:pt x="220927" y="0"/>
                  </a:cubicBezTo>
                </a:path>
              </a:pathLst>
            </a:cu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1536700" y="4828845"/>
              <a:ext cx="2368550" cy="273704"/>
            </a:xfrm>
            <a:custGeom>
              <a:avLst/>
              <a:gdLst>
                <a:gd name="connsiteX0" fmla="*/ 0 w 2368550"/>
                <a:gd name="connsiteY0" fmla="*/ 155905 h 273704"/>
                <a:gd name="connsiteX1" fmla="*/ 63500 w 2368550"/>
                <a:gd name="connsiteY1" fmla="*/ 92405 h 273704"/>
                <a:gd name="connsiteX2" fmla="*/ 107950 w 2368550"/>
                <a:gd name="connsiteY2" fmla="*/ 54305 h 273704"/>
                <a:gd name="connsiteX3" fmla="*/ 209550 w 2368550"/>
                <a:gd name="connsiteY3" fmla="*/ 19380 h 273704"/>
                <a:gd name="connsiteX4" fmla="*/ 311150 w 2368550"/>
                <a:gd name="connsiteY4" fmla="*/ 6680 h 273704"/>
                <a:gd name="connsiteX5" fmla="*/ 387350 w 2368550"/>
                <a:gd name="connsiteY5" fmla="*/ 19380 h 273704"/>
                <a:gd name="connsiteX6" fmla="*/ 473075 w 2368550"/>
                <a:gd name="connsiteY6" fmla="*/ 51130 h 273704"/>
                <a:gd name="connsiteX7" fmla="*/ 561975 w 2368550"/>
                <a:gd name="connsiteY7" fmla="*/ 114630 h 273704"/>
                <a:gd name="connsiteX8" fmla="*/ 635000 w 2368550"/>
                <a:gd name="connsiteY8" fmla="*/ 206705 h 273704"/>
                <a:gd name="connsiteX9" fmla="*/ 755650 w 2368550"/>
                <a:gd name="connsiteY9" fmla="*/ 270205 h 273704"/>
                <a:gd name="connsiteX10" fmla="*/ 911225 w 2368550"/>
                <a:gd name="connsiteY10" fmla="*/ 257505 h 273704"/>
                <a:gd name="connsiteX11" fmla="*/ 1031875 w 2368550"/>
                <a:gd name="connsiteY11" fmla="*/ 190830 h 273704"/>
                <a:gd name="connsiteX12" fmla="*/ 1146175 w 2368550"/>
                <a:gd name="connsiteY12" fmla="*/ 117805 h 273704"/>
                <a:gd name="connsiteX13" fmla="*/ 1228725 w 2368550"/>
                <a:gd name="connsiteY13" fmla="*/ 57480 h 273704"/>
                <a:gd name="connsiteX14" fmla="*/ 1374775 w 2368550"/>
                <a:gd name="connsiteY14" fmla="*/ 9855 h 273704"/>
                <a:gd name="connsiteX15" fmla="*/ 1479550 w 2368550"/>
                <a:gd name="connsiteY15" fmla="*/ 330 h 273704"/>
                <a:gd name="connsiteX16" fmla="*/ 1590675 w 2368550"/>
                <a:gd name="connsiteY16" fmla="*/ 16205 h 273704"/>
                <a:gd name="connsiteX17" fmla="*/ 1755775 w 2368550"/>
                <a:gd name="connsiteY17" fmla="*/ 101930 h 273704"/>
                <a:gd name="connsiteX18" fmla="*/ 1917700 w 2368550"/>
                <a:gd name="connsiteY18" fmla="*/ 228930 h 273704"/>
                <a:gd name="connsiteX19" fmla="*/ 2041525 w 2368550"/>
                <a:gd name="connsiteY19" fmla="*/ 270205 h 273704"/>
                <a:gd name="connsiteX20" fmla="*/ 2178050 w 2368550"/>
                <a:gd name="connsiteY20" fmla="*/ 267030 h 273704"/>
                <a:gd name="connsiteX21" fmla="*/ 2260600 w 2368550"/>
                <a:gd name="connsiteY21" fmla="*/ 232105 h 273704"/>
                <a:gd name="connsiteX22" fmla="*/ 2368550 w 2368550"/>
                <a:gd name="connsiteY22" fmla="*/ 133680 h 273704"/>
                <a:gd name="connsiteX0" fmla="*/ 0 w 2368550"/>
                <a:gd name="connsiteY0" fmla="*/ 155905 h 273704"/>
                <a:gd name="connsiteX1" fmla="*/ 63500 w 2368550"/>
                <a:gd name="connsiteY1" fmla="*/ 92405 h 273704"/>
                <a:gd name="connsiteX2" fmla="*/ 136525 w 2368550"/>
                <a:gd name="connsiteY2" fmla="*/ 44780 h 273704"/>
                <a:gd name="connsiteX3" fmla="*/ 209550 w 2368550"/>
                <a:gd name="connsiteY3" fmla="*/ 19380 h 273704"/>
                <a:gd name="connsiteX4" fmla="*/ 311150 w 2368550"/>
                <a:gd name="connsiteY4" fmla="*/ 6680 h 273704"/>
                <a:gd name="connsiteX5" fmla="*/ 387350 w 2368550"/>
                <a:gd name="connsiteY5" fmla="*/ 19380 h 273704"/>
                <a:gd name="connsiteX6" fmla="*/ 473075 w 2368550"/>
                <a:gd name="connsiteY6" fmla="*/ 51130 h 273704"/>
                <a:gd name="connsiteX7" fmla="*/ 561975 w 2368550"/>
                <a:gd name="connsiteY7" fmla="*/ 114630 h 273704"/>
                <a:gd name="connsiteX8" fmla="*/ 635000 w 2368550"/>
                <a:gd name="connsiteY8" fmla="*/ 206705 h 273704"/>
                <a:gd name="connsiteX9" fmla="*/ 755650 w 2368550"/>
                <a:gd name="connsiteY9" fmla="*/ 270205 h 273704"/>
                <a:gd name="connsiteX10" fmla="*/ 911225 w 2368550"/>
                <a:gd name="connsiteY10" fmla="*/ 257505 h 273704"/>
                <a:gd name="connsiteX11" fmla="*/ 1031875 w 2368550"/>
                <a:gd name="connsiteY11" fmla="*/ 190830 h 273704"/>
                <a:gd name="connsiteX12" fmla="*/ 1146175 w 2368550"/>
                <a:gd name="connsiteY12" fmla="*/ 117805 h 273704"/>
                <a:gd name="connsiteX13" fmla="*/ 1228725 w 2368550"/>
                <a:gd name="connsiteY13" fmla="*/ 57480 h 273704"/>
                <a:gd name="connsiteX14" fmla="*/ 1374775 w 2368550"/>
                <a:gd name="connsiteY14" fmla="*/ 9855 h 273704"/>
                <a:gd name="connsiteX15" fmla="*/ 1479550 w 2368550"/>
                <a:gd name="connsiteY15" fmla="*/ 330 h 273704"/>
                <a:gd name="connsiteX16" fmla="*/ 1590675 w 2368550"/>
                <a:gd name="connsiteY16" fmla="*/ 16205 h 273704"/>
                <a:gd name="connsiteX17" fmla="*/ 1755775 w 2368550"/>
                <a:gd name="connsiteY17" fmla="*/ 101930 h 273704"/>
                <a:gd name="connsiteX18" fmla="*/ 1917700 w 2368550"/>
                <a:gd name="connsiteY18" fmla="*/ 228930 h 273704"/>
                <a:gd name="connsiteX19" fmla="*/ 2041525 w 2368550"/>
                <a:gd name="connsiteY19" fmla="*/ 270205 h 273704"/>
                <a:gd name="connsiteX20" fmla="*/ 2178050 w 2368550"/>
                <a:gd name="connsiteY20" fmla="*/ 267030 h 273704"/>
                <a:gd name="connsiteX21" fmla="*/ 2260600 w 2368550"/>
                <a:gd name="connsiteY21" fmla="*/ 232105 h 273704"/>
                <a:gd name="connsiteX22" fmla="*/ 2368550 w 2368550"/>
                <a:gd name="connsiteY22" fmla="*/ 133680 h 27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68550" h="273704">
                  <a:moveTo>
                    <a:pt x="0" y="155905"/>
                  </a:moveTo>
                  <a:cubicBezTo>
                    <a:pt x="22754" y="132621"/>
                    <a:pt x="40746" y="110926"/>
                    <a:pt x="63500" y="92405"/>
                  </a:cubicBezTo>
                  <a:cubicBezTo>
                    <a:pt x="86254" y="73884"/>
                    <a:pt x="112183" y="56951"/>
                    <a:pt x="136525" y="44780"/>
                  </a:cubicBezTo>
                  <a:cubicBezTo>
                    <a:pt x="160867" y="32609"/>
                    <a:pt x="180446" y="25730"/>
                    <a:pt x="209550" y="19380"/>
                  </a:cubicBezTo>
                  <a:cubicBezTo>
                    <a:pt x="238654" y="13030"/>
                    <a:pt x="281517" y="6680"/>
                    <a:pt x="311150" y="6680"/>
                  </a:cubicBezTo>
                  <a:cubicBezTo>
                    <a:pt x="340783" y="6680"/>
                    <a:pt x="360363" y="11972"/>
                    <a:pt x="387350" y="19380"/>
                  </a:cubicBezTo>
                  <a:cubicBezTo>
                    <a:pt x="414337" y="26788"/>
                    <a:pt x="443971" y="35255"/>
                    <a:pt x="473075" y="51130"/>
                  </a:cubicBezTo>
                  <a:cubicBezTo>
                    <a:pt x="502179" y="67005"/>
                    <a:pt x="534988" y="88701"/>
                    <a:pt x="561975" y="114630"/>
                  </a:cubicBezTo>
                  <a:cubicBezTo>
                    <a:pt x="588962" y="140559"/>
                    <a:pt x="602721" y="180776"/>
                    <a:pt x="635000" y="206705"/>
                  </a:cubicBezTo>
                  <a:cubicBezTo>
                    <a:pt x="667279" y="232634"/>
                    <a:pt x="709613" y="261738"/>
                    <a:pt x="755650" y="270205"/>
                  </a:cubicBezTo>
                  <a:cubicBezTo>
                    <a:pt x="801687" y="278672"/>
                    <a:pt x="865187" y="270734"/>
                    <a:pt x="911225" y="257505"/>
                  </a:cubicBezTo>
                  <a:cubicBezTo>
                    <a:pt x="957263" y="244276"/>
                    <a:pt x="992717" y="214113"/>
                    <a:pt x="1031875" y="190830"/>
                  </a:cubicBezTo>
                  <a:cubicBezTo>
                    <a:pt x="1071033" y="167547"/>
                    <a:pt x="1113367" y="140030"/>
                    <a:pt x="1146175" y="117805"/>
                  </a:cubicBezTo>
                  <a:cubicBezTo>
                    <a:pt x="1178983" y="95580"/>
                    <a:pt x="1190625" y="75472"/>
                    <a:pt x="1228725" y="57480"/>
                  </a:cubicBezTo>
                  <a:cubicBezTo>
                    <a:pt x="1266825" y="39488"/>
                    <a:pt x="1332971" y="19380"/>
                    <a:pt x="1374775" y="9855"/>
                  </a:cubicBezTo>
                  <a:cubicBezTo>
                    <a:pt x="1416579" y="330"/>
                    <a:pt x="1443567" y="-728"/>
                    <a:pt x="1479550" y="330"/>
                  </a:cubicBezTo>
                  <a:cubicBezTo>
                    <a:pt x="1515533" y="1388"/>
                    <a:pt x="1544638" y="-728"/>
                    <a:pt x="1590675" y="16205"/>
                  </a:cubicBezTo>
                  <a:cubicBezTo>
                    <a:pt x="1636712" y="33138"/>
                    <a:pt x="1701271" y="66476"/>
                    <a:pt x="1755775" y="101930"/>
                  </a:cubicBezTo>
                  <a:cubicBezTo>
                    <a:pt x="1810279" y="137384"/>
                    <a:pt x="1870075" y="200884"/>
                    <a:pt x="1917700" y="228930"/>
                  </a:cubicBezTo>
                  <a:cubicBezTo>
                    <a:pt x="1965325" y="256976"/>
                    <a:pt x="1998133" y="263855"/>
                    <a:pt x="2041525" y="270205"/>
                  </a:cubicBezTo>
                  <a:cubicBezTo>
                    <a:pt x="2084917" y="276555"/>
                    <a:pt x="2141538" y="273380"/>
                    <a:pt x="2178050" y="267030"/>
                  </a:cubicBezTo>
                  <a:cubicBezTo>
                    <a:pt x="2214562" y="260680"/>
                    <a:pt x="2228850" y="254330"/>
                    <a:pt x="2260600" y="232105"/>
                  </a:cubicBezTo>
                  <a:cubicBezTo>
                    <a:pt x="2292350" y="209880"/>
                    <a:pt x="2330450" y="171780"/>
                    <a:pt x="2368550" y="133680"/>
                  </a:cubicBezTo>
                </a:path>
              </a:pathLst>
            </a:cu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00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estern.ac.th/images/2018/08/24/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6" t="4515" r="6222" b="-1807"/>
          <a:stretch/>
        </p:blipFill>
        <p:spPr bwMode="auto">
          <a:xfrm>
            <a:off x="509439" y="186730"/>
            <a:ext cx="2960437" cy="28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T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198562"/>
            <a:ext cx="47625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à¹à¸à¸ à¸²à¸à¸­à¸²à¸à¸à¸°à¸¡à¸µ à¸à¹à¸­à¸à¸§à¸²à¸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3385628"/>
            <a:ext cx="7915275" cy="305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32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475062" y="1196752"/>
            <a:ext cx="4473202" cy="45409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013498" y="1772816"/>
            <a:ext cx="3430710" cy="348269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FF00"/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591891" y="1910738"/>
            <a:ext cx="2110571" cy="3038728"/>
            <a:chOff x="1313895" y="1412776"/>
            <a:chExt cx="2626057" cy="3689773"/>
          </a:xfrm>
        </p:grpSpPr>
        <p:sp>
          <p:nvSpPr>
            <p:cNvPr id="6" name="Freeform 5"/>
            <p:cNvSpPr/>
            <p:nvPr/>
          </p:nvSpPr>
          <p:spPr>
            <a:xfrm>
              <a:off x="2339751" y="1412776"/>
              <a:ext cx="1396487" cy="2760955"/>
            </a:xfrm>
            <a:custGeom>
              <a:avLst/>
              <a:gdLst>
                <a:gd name="connsiteX0" fmla="*/ 925341 w 1519239"/>
                <a:gd name="connsiteY0" fmla="*/ 430 h 2761479"/>
                <a:gd name="connsiteX1" fmla="*/ 543601 w 1519239"/>
                <a:gd name="connsiteY1" fmla="*/ 320026 h 2761479"/>
                <a:gd name="connsiteX2" fmla="*/ 357170 w 1519239"/>
                <a:gd name="connsiteY2" fmla="*/ 577478 h 2761479"/>
                <a:gd name="connsiteX3" fmla="*/ 188495 w 1519239"/>
                <a:gd name="connsiteY3" fmla="*/ 932585 h 2761479"/>
                <a:gd name="connsiteX4" fmla="*/ 81963 w 1519239"/>
                <a:gd name="connsiteY4" fmla="*/ 1420857 h 2761479"/>
                <a:gd name="connsiteX5" fmla="*/ 64207 w 1519239"/>
                <a:gd name="connsiteY5" fmla="*/ 1971272 h 2761479"/>
                <a:gd name="connsiteX6" fmla="*/ 117473 w 1519239"/>
                <a:gd name="connsiteY6" fmla="*/ 2566076 h 2761479"/>
                <a:gd name="connsiteX7" fmla="*/ 1458001 w 1519239"/>
                <a:gd name="connsiteY7" fmla="*/ 2761385 h 2761479"/>
                <a:gd name="connsiteX8" fmla="*/ 1271570 w 1519239"/>
                <a:gd name="connsiteY8" fmla="*/ 2548321 h 2761479"/>
                <a:gd name="connsiteX9" fmla="*/ 1085139 w 1519239"/>
                <a:gd name="connsiteY9" fmla="*/ 2255358 h 2761479"/>
                <a:gd name="connsiteX10" fmla="*/ 845442 w 1519239"/>
                <a:gd name="connsiteY10" fmla="*/ 1749330 h 2761479"/>
                <a:gd name="connsiteX11" fmla="*/ 765543 w 1519239"/>
                <a:gd name="connsiteY11" fmla="*/ 1243303 h 2761479"/>
                <a:gd name="connsiteX12" fmla="*/ 765543 w 1519239"/>
                <a:gd name="connsiteY12" fmla="*/ 755031 h 2761479"/>
                <a:gd name="connsiteX13" fmla="*/ 818809 w 1519239"/>
                <a:gd name="connsiteY13" fmla="*/ 391047 h 2761479"/>
                <a:gd name="connsiteX14" fmla="*/ 925341 w 1519239"/>
                <a:gd name="connsiteY14" fmla="*/ 430 h 2761479"/>
                <a:gd name="connsiteX0" fmla="*/ 1046658 w 1640556"/>
                <a:gd name="connsiteY0" fmla="*/ 430 h 2765668"/>
                <a:gd name="connsiteX1" fmla="*/ 664918 w 1640556"/>
                <a:gd name="connsiteY1" fmla="*/ 320026 h 2765668"/>
                <a:gd name="connsiteX2" fmla="*/ 478487 w 1640556"/>
                <a:gd name="connsiteY2" fmla="*/ 577478 h 2765668"/>
                <a:gd name="connsiteX3" fmla="*/ 309812 w 1640556"/>
                <a:gd name="connsiteY3" fmla="*/ 932585 h 2765668"/>
                <a:gd name="connsiteX4" fmla="*/ 203280 w 1640556"/>
                <a:gd name="connsiteY4" fmla="*/ 1420857 h 2765668"/>
                <a:gd name="connsiteX5" fmla="*/ 185524 w 1640556"/>
                <a:gd name="connsiteY5" fmla="*/ 1971272 h 2765668"/>
                <a:gd name="connsiteX6" fmla="*/ 238790 w 1640556"/>
                <a:gd name="connsiteY6" fmla="*/ 2566076 h 2765668"/>
                <a:gd name="connsiteX7" fmla="*/ 1579318 w 1640556"/>
                <a:gd name="connsiteY7" fmla="*/ 2761385 h 2765668"/>
                <a:gd name="connsiteX8" fmla="*/ 1392887 w 1640556"/>
                <a:gd name="connsiteY8" fmla="*/ 2548321 h 2765668"/>
                <a:gd name="connsiteX9" fmla="*/ 1206456 w 1640556"/>
                <a:gd name="connsiteY9" fmla="*/ 2255358 h 2765668"/>
                <a:gd name="connsiteX10" fmla="*/ 966759 w 1640556"/>
                <a:gd name="connsiteY10" fmla="*/ 1749330 h 2765668"/>
                <a:gd name="connsiteX11" fmla="*/ 886860 w 1640556"/>
                <a:gd name="connsiteY11" fmla="*/ 1243303 h 2765668"/>
                <a:gd name="connsiteX12" fmla="*/ 886860 w 1640556"/>
                <a:gd name="connsiteY12" fmla="*/ 755031 h 2765668"/>
                <a:gd name="connsiteX13" fmla="*/ 940126 w 1640556"/>
                <a:gd name="connsiteY13" fmla="*/ 391047 h 2765668"/>
                <a:gd name="connsiteX14" fmla="*/ 1046658 w 1640556"/>
                <a:gd name="connsiteY14" fmla="*/ 430 h 2765668"/>
                <a:gd name="connsiteX0" fmla="*/ 921475 w 1515373"/>
                <a:gd name="connsiteY0" fmla="*/ 430 h 2842378"/>
                <a:gd name="connsiteX1" fmla="*/ 539735 w 1515373"/>
                <a:gd name="connsiteY1" fmla="*/ 320026 h 2842378"/>
                <a:gd name="connsiteX2" fmla="*/ 353304 w 1515373"/>
                <a:gd name="connsiteY2" fmla="*/ 577478 h 2842378"/>
                <a:gd name="connsiteX3" fmla="*/ 184629 w 1515373"/>
                <a:gd name="connsiteY3" fmla="*/ 932585 h 2842378"/>
                <a:gd name="connsiteX4" fmla="*/ 78097 w 1515373"/>
                <a:gd name="connsiteY4" fmla="*/ 1420857 h 2842378"/>
                <a:gd name="connsiteX5" fmla="*/ 60341 w 1515373"/>
                <a:gd name="connsiteY5" fmla="*/ 1971272 h 2842378"/>
                <a:gd name="connsiteX6" fmla="*/ 113607 w 1515373"/>
                <a:gd name="connsiteY6" fmla="*/ 2566076 h 2842378"/>
                <a:gd name="connsiteX7" fmla="*/ 1454135 w 1515373"/>
                <a:gd name="connsiteY7" fmla="*/ 2761385 h 2842378"/>
                <a:gd name="connsiteX8" fmla="*/ 1267704 w 1515373"/>
                <a:gd name="connsiteY8" fmla="*/ 2548321 h 2842378"/>
                <a:gd name="connsiteX9" fmla="*/ 1081273 w 1515373"/>
                <a:gd name="connsiteY9" fmla="*/ 2255358 h 2842378"/>
                <a:gd name="connsiteX10" fmla="*/ 841576 w 1515373"/>
                <a:gd name="connsiteY10" fmla="*/ 1749330 h 2842378"/>
                <a:gd name="connsiteX11" fmla="*/ 761677 w 1515373"/>
                <a:gd name="connsiteY11" fmla="*/ 1243303 h 2842378"/>
                <a:gd name="connsiteX12" fmla="*/ 761677 w 1515373"/>
                <a:gd name="connsiteY12" fmla="*/ 755031 h 2842378"/>
                <a:gd name="connsiteX13" fmla="*/ 814943 w 1515373"/>
                <a:gd name="connsiteY13" fmla="*/ 391047 h 2842378"/>
                <a:gd name="connsiteX14" fmla="*/ 921475 w 1515373"/>
                <a:gd name="connsiteY14" fmla="*/ 430 h 2842378"/>
                <a:gd name="connsiteX0" fmla="*/ 863827 w 1457725"/>
                <a:gd name="connsiteY0" fmla="*/ 430 h 2842378"/>
                <a:gd name="connsiteX1" fmla="*/ 482087 w 1457725"/>
                <a:gd name="connsiteY1" fmla="*/ 320026 h 2842378"/>
                <a:gd name="connsiteX2" fmla="*/ 295656 w 1457725"/>
                <a:gd name="connsiteY2" fmla="*/ 577478 h 2842378"/>
                <a:gd name="connsiteX3" fmla="*/ 126981 w 1457725"/>
                <a:gd name="connsiteY3" fmla="*/ 932585 h 2842378"/>
                <a:gd name="connsiteX4" fmla="*/ 20449 w 1457725"/>
                <a:gd name="connsiteY4" fmla="*/ 1420857 h 2842378"/>
                <a:gd name="connsiteX5" fmla="*/ 2693 w 1457725"/>
                <a:gd name="connsiteY5" fmla="*/ 1971272 h 2842378"/>
                <a:gd name="connsiteX6" fmla="*/ 55959 w 1457725"/>
                <a:gd name="connsiteY6" fmla="*/ 2566076 h 2842378"/>
                <a:gd name="connsiteX7" fmla="*/ 1396487 w 1457725"/>
                <a:gd name="connsiteY7" fmla="*/ 2761385 h 2842378"/>
                <a:gd name="connsiteX8" fmla="*/ 1210056 w 1457725"/>
                <a:gd name="connsiteY8" fmla="*/ 2548321 h 2842378"/>
                <a:gd name="connsiteX9" fmla="*/ 1023625 w 1457725"/>
                <a:gd name="connsiteY9" fmla="*/ 2255358 h 2842378"/>
                <a:gd name="connsiteX10" fmla="*/ 783928 w 1457725"/>
                <a:gd name="connsiteY10" fmla="*/ 1749330 h 2842378"/>
                <a:gd name="connsiteX11" fmla="*/ 704029 w 1457725"/>
                <a:gd name="connsiteY11" fmla="*/ 1243303 h 2842378"/>
                <a:gd name="connsiteX12" fmla="*/ 704029 w 1457725"/>
                <a:gd name="connsiteY12" fmla="*/ 755031 h 2842378"/>
                <a:gd name="connsiteX13" fmla="*/ 757295 w 1457725"/>
                <a:gd name="connsiteY13" fmla="*/ 391047 h 2842378"/>
                <a:gd name="connsiteX14" fmla="*/ 863827 w 1457725"/>
                <a:gd name="connsiteY14" fmla="*/ 430 h 2842378"/>
                <a:gd name="connsiteX0" fmla="*/ 863827 w 1457725"/>
                <a:gd name="connsiteY0" fmla="*/ 430 h 2761577"/>
                <a:gd name="connsiteX1" fmla="*/ 482087 w 1457725"/>
                <a:gd name="connsiteY1" fmla="*/ 320026 h 2761577"/>
                <a:gd name="connsiteX2" fmla="*/ 295656 w 1457725"/>
                <a:gd name="connsiteY2" fmla="*/ 577478 h 2761577"/>
                <a:gd name="connsiteX3" fmla="*/ 126981 w 1457725"/>
                <a:gd name="connsiteY3" fmla="*/ 932585 h 2761577"/>
                <a:gd name="connsiteX4" fmla="*/ 20449 w 1457725"/>
                <a:gd name="connsiteY4" fmla="*/ 1420857 h 2761577"/>
                <a:gd name="connsiteX5" fmla="*/ 2693 w 1457725"/>
                <a:gd name="connsiteY5" fmla="*/ 1971272 h 2761577"/>
                <a:gd name="connsiteX6" fmla="*/ 55959 w 1457725"/>
                <a:gd name="connsiteY6" fmla="*/ 2566076 h 2761577"/>
                <a:gd name="connsiteX7" fmla="*/ 1396487 w 1457725"/>
                <a:gd name="connsiteY7" fmla="*/ 2761385 h 2761577"/>
                <a:gd name="connsiteX8" fmla="*/ 1210056 w 1457725"/>
                <a:gd name="connsiteY8" fmla="*/ 2548321 h 2761577"/>
                <a:gd name="connsiteX9" fmla="*/ 1023625 w 1457725"/>
                <a:gd name="connsiteY9" fmla="*/ 2255358 h 2761577"/>
                <a:gd name="connsiteX10" fmla="*/ 783928 w 1457725"/>
                <a:gd name="connsiteY10" fmla="*/ 1749330 h 2761577"/>
                <a:gd name="connsiteX11" fmla="*/ 704029 w 1457725"/>
                <a:gd name="connsiteY11" fmla="*/ 1243303 h 2761577"/>
                <a:gd name="connsiteX12" fmla="*/ 704029 w 1457725"/>
                <a:gd name="connsiteY12" fmla="*/ 755031 h 2761577"/>
                <a:gd name="connsiteX13" fmla="*/ 757295 w 1457725"/>
                <a:gd name="connsiteY13" fmla="*/ 391047 h 2761577"/>
                <a:gd name="connsiteX14" fmla="*/ 863827 w 1457725"/>
                <a:gd name="connsiteY14" fmla="*/ 430 h 2761577"/>
                <a:gd name="connsiteX0" fmla="*/ 863827 w 1457725"/>
                <a:gd name="connsiteY0" fmla="*/ 430 h 2761385"/>
                <a:gd name="connsiteX1" fmla="*/ 482087 w 1457725"/>
                <a:gd name="connsiteY1" fmla="*/ 320026 h 2761385"/>
                <a:gd name="connsiteX2" fmla="*/ 295656 w 1457725"/>
                <a:gd name="connsiteY2" fmla="*/ 577478 h 2761385"/>
                <a:gd name="connsiteX3" fmla="*/ 126981 w 1457725"/>
                <a:gd name="connsiteY3" fmla="*/ 932585 h 2761385"/>
                <a:gd name="connsiteX4" fmla="*/ 20449 w 1457725"/>
                <a:gd name="connsiteY4" fmla="*/ 1420857 h 2761385"/>
                <a:gd name="connsiteX5" fmla="*/ 2693 w 1457725"/>
                <a:gd name="connsiteY5" fmla="*/ 1971272 h 2761385"/>
                <a:gd name="connsiteX6" fmla="*/ 55959 w 1457725"/>
                <a:gd name="connsiteY6" fmla="*/ 2566076 h 2761385"/>
                <a:gd name="connsiteX7" fmla="*/ 1396487 w 1457725"/>
                <a:gd name="connsiteY7" fmla="*/ 2761385 h 2761385"/>
                <a:gd name="connsiteX8" fmla="*/ 1210056 w 1457725"/>
                <a:gd name="connsiteY8" fmla="*/ 2548321 h 2761385"/>
                <a:gd name="connsiteX9" fmla="*/ 1023625 w 1457725"/>
                <a:gd name="connsiteY9" fmla="*/ 2255358 h 2761385"/>
                <a:gd name="connsiteX10" fmla="*/ 783928 w 1457725"/>
                <a:gd name="connsiteY10" fmla="*/ 1749330 h 2761385"/>
                <a:gd name="connsiteX11" fmla="*/ 704029 w 1457725"/>
                <a:gd name="connsiteY11" fmla="*/ 1243303 h 2761385"/>
                <a:gd name="connsiteX12" fmla="*/ 704029 w 1457725"/>
                <a:gd name="connsiteY12" fmla="*/ 755031 h 2761385"/>
                <a:gd name="connsiteX13" fmla="*/ 757295 w 1457725"/>
                <a:gd name="connsiteY13" fmla="*/ 391047 h 2761385"/>
                <a:gd name="connsiteX14" fmla="*/ 863827 w 1457725"/>
                <a:gd name="connsiteY14" fmla="*/ 430 h 2761385"/>
                <a:gd name="connsiteX0" fmla="*/ 863827 w 1396487"/>
                <a:gd name="connsiteY0" fmla="*/ 430 h 2761385"/>
                <a:gd name="connsiteX1" fmla="*/ 482087 w 1396487"/>
                <a:gd name="connsiteY1" fmla="*/ 320026 h 2761385"/>
                <a:gd name="connsiteX2" fmla="*/ 295656 w 1396487"/>
                <a:gd name="connsiteY2" fmla="*/ 577478 h 2761385"/>
                <a:gd name="connsiteX3" fmla="*/ 126981 w 1396487"/>
                <a:gd name="connsiteY3" fmla="*/ 932585 h 2761385"/>
                <a:gd name="connsiteX4" fmla="*/ 20449 w 1396487"/>
                <a:gd name="connsiteY4" fmla="*/ 1420857 h 2761385"/>
                <a:gd name="connsiteX5" fmla="*/ 2693 w 1396487"/>
                <a:gd name="connsiteY5" fmla="*/ 1971272 h 2761385"/>
                <a:gd name="connsiteX6" fmla="*/ 55959 w 1396487"/>
                <a:gd name="connsiteY6" fmla="*/ 2566076 h 2761385"/>
                <a:gd name="connsiteX7" fmla="*/ 1396487 w 1396487"/>
                <a:gd name="connsiteY7" fmla="*/ 2761385 h 2761385"/>
                <a:gd name="connsiteX8" fmla="*/ 1210056 w 1396487"/>
                <a:gd name="connsiteY8" fmla="*/ 2548321 h 2761385"/>
                <a:gd name="connsiteX9" fmla="*/ 1023625 w 1396487"/>
                <a:gd name="connsiteY9" fmla="*/ 2255358 h 2761385"/>
                <a:gd name="connsiteX10" fmla="*/ 783928 w 1396487"/>
                <a:gd name="connsiteY10" fmla="*/ 1749330 h 2761385"/>
                <a:gd name="connsiteX11" fmla="*/ 704029 w 1396487"/>
                <a:gd name="connsiteY11" fmla="*/ 1243303 h 2761385"/>
                <a:gd name="connsiteX12" fmla="*/ 704029 w 1396487"/>
                <a:gd name="connsiteY12" fmla="*/ 755031 h 2761385"/>
                <a:gd name="connsiteX13" fmla="*/ 757295 w 1396487"/>
                <a:gd name="connsiteY13" fmla="*/ 391047 h 2761385"/>
                <a:gd name="connsiteX14" fmla="*/ 863827 w 1396487"/>
                <a:gd name="connsiteY14" fmla="*/ 430 h 2761385"/>
                <a:gd name="connsiteX0" fmla="*/ 863827 w 1396487"/>
                <a:gd name="connsiteY0" fmla="*/ 1506 h 2762461"/>
                <a:gd name="connsiteX1" fmla="*/ 482087 w 1396487"/>
                <a:gd name="connsiteY1" fmla="*/ 321102 h 2762461"/>
                <a:gd name="connsiteX2" fmla="*/ 295656 w 1396487"/>
                <a:gd name="connsiteY2" fmla="*/ 578554 h 2762461"/>
                <a:gd name="connsiteX3" fmla="*/ 126981 w 1396487"/>
                <a:gd name="connsiteY3" fmla="*/ 933661 h 2762461"/>
                <a:gd name="connsiteX4" fmla="*/ 20449 w 1396487"/>
                <a:gd name="connsiteY4" fmla="*/ 1421933 h 2762461"/>
                <a:gd name="connsiteX5" fmla="*/ 2693 w 1396487"/>
                <a:gd name="connsiteY5" fmla="*/ 1972348 h 2762461"/>
                <a:gd name="connsiteX6" fmla="*/ 55959 w 1396487"/>
                <a:gd name="connsiteY6" fmla="*/ 2567152 h 2762461"/>
                <a:gd name="connsiteX7" fmla="*/ 1396487 w 1396487"/>
                <a:gd name="connsiteY7" fmla="*/ 2762461 h 2762461"/>
                <a:gd name="connsiteX8" fmla="*/ 1210056 w 1396487"/>
                <a:gd name="connsiteY8" fmla="*/ 2549397 h 2762461"/>
                <a:gd name="connsiteX9" fmla="*/ 1023625 w 1396487"/>
                <a:gd name="connsiteY9" fmla="*/ 2256434 h 2762461"/>
                <a:gd name="connsiteX10" fmla="*/ 783928 w 1396487"/>
                <a:gd name="connsiteY10" fmla="*/ 1750406 h 2762461"/>
                <a:gd name="connsiteX11" fmla="*/ 704029 w 1396487"/>
                <a:gd name="connsiteY11" fmla="*/ 1244379 h 2762461"/>
                <a:gd name="connsiteX12" fmla="*/ 704029 w 1396487"/>
                <a:gd name="connsiteY12" fmla="*/ 756107 h 2762461"/>
                <a:gd name="connsiteX13" fmla="*/ 757295 w 1396487"/>
                <a:gd name="connsiteY13" fmla="*/ 392123 h 2762461"/>
                <a:gd name="connsiteX14" fmla="*/ 863827 w 1396487"/>
                <a:gd name="connsiteY14" fmla="*/ 1506 h 2762461"/>
                <a:gd name="connsiteX0" fmla="*/ 863827 w 1396487"/>
                <a:gd name="connsiteY0" fmla="*/ 15815 h 2776770"/>
                <a:gd name="connsiteX1" fmla="*/ 482087 w 1396487"/>
                <a:gd name="connsiteY1" fmla="*/ 335411 h 2776770"/>
                <a:gd name="connsiteX2" fmla="*/ 295656 w 1396487"/>
                <a:gd name="connsiteY2" fmla="*/ 592863 h 2776770"/>
                <a:gd name="connsiteX3" fmla="*/ 126981 w 1396487"/>
                <a:gd name="connsiteY3" fmla="*/ 947970 h 2776770"/>
                <a:gd name="connsiteX4" fmla="*/ 20449 w 1396487"/>
                <a:gd name="connsiteY4" fmla="*/ 1436242 h 2776770"/>
                <a:gd name="connsiteX5" fmla="*/ 2693 w 1396487"/>
                <a:gd name="connsiteY5" fmla="*/ 1986657 h 2776770"/>
                <a:gd name="connsiteX6" fmla="*/ 55959 w 1396487"/>
                <a:gd name="connsiteY6" fmla="*/ 2581461 h 2776770"/>
                <a:gd name="connsiteX7" fmla="*/ 1396487 w 1396487"/>
                <a:gd name="connsiteY7" fmla="*/ 2776770 h 2776770"/>
                <a:gd name="connsiteX8" fmla="*/ 1210056 w 1396487"/>
                <a:gd name="connsiteY8" fmla="*/ 2563706 h 2776770"/>
                <a:gd name="connsiteX9" fmla="*/ 1023625 w 1396487"/>
                <a:gd name="connsiteY9" fmla="*/ 2270743 h 2776770"/>
                <a:gd name="connsiteX10" fmla="*/ 783928 w 1396487"/>
                <a:gd name="connsiteY10" fmla="*/ 1764715 h 2776770"/>
                <a:gd name="connsiteX11" fmla="*/ 704029 w 1396487"/>
                <a:gd name="connsiteY11" fmla="*/ 1258688 h 2776770"/>
                <a:gd name="connsiteX12" fmla="*/ 704029 w 1396487"/>
                <a:gd name="connsiteY12" fmla="*/ 770416 h 2776770"/>
                <a:gd name="connsiteX13" fmla="*/ 757295 w 1396487"/>
                <a:gd name="connsiteY13" fmla="*/ 406432 h 2776770"/>
                <a:gd name="connsiteX14" fmla="*/ 863827 w 1396487"/>
                <a:gd name="connsiteY14" fmla="*/ 15815 h 2776770"/>
                <a:gd name="connsiteX0" fmla="*/ 863827 w 1396487"/>
                <a:gd name="connsiteY0" fmla="*/ 15815 h 2776770"/>
                <a:gd name="connsiteX1" fmla="*/ 482087 w 1396487"/>
                <a:gd name="connsiteY1" fmla="*/ 335411 h 2776770"/>
                <a:gd name="connsiteX2" fmla="*/ 295656 w 1396487"/>
                <a:gd name="connsiteY2" fmla="*/ 592863 h 2776770"/>
                <a:gd name="connsiteX3" fmla="*/ 126981 w 1396487"/>
                <a:gd name="connsiteY3" fmla="*/ 947970 h 2776770"/>
                <a:gd name="connsiteX4" fmla="*/ 20449 w 1396487"/>
                <a:gd name="connsiteY4" fmla="*/ 1436242 h 2776770"/>
                <a:gd name="connsiteX5" fmla="*/ 2693 w 1396487"/>
                <a:gd name="connsiteY5" fmla="*/ 1986657 h 2776770"/>
                <a:gd name="connsiteX6" fmla="*/ 55959 w 1396487"/>
                <a:gd name="connsiteY6" fmla="*/ 2581461 h 2776770"/>
                <a:gd name="connsiteX7" fmla="*/ 1396487 w 1396487"/>
                <a:gd name="connsiteY7" fmla="*/ 2776770 h 2776770"/>
                <a:gd name="connsiteX8" fmla="*/ 1210056 w 1396487"/>
                <a:gd name="connsiteY8" fmla="*/ 2563706 h 2776770"/>
                <a:gd name="connsiteX9" fmla="*/ 1023625 w 1396487"/>
                <a:gd name="connsiteY9" fmla="*/ 2270743 h 2776770"/>
                <a:gd name="connsiteX10" fmla="*/ 783928 w 1396487"/>
                <a:gd name="connsiteY10" fmla="*/ 1764715 h 2776770"/>
                <a:gd name="connsiteX11" fmla="*/ 704029 w 1396487"/>
                <a:gd name="connsiteY11" fmla="*/ 1258688 h 2776770"/>
                <a:gd name="connsiteX12" fmla="*/ 704029 w 1396487"/>
                <a:gd name="connsiteY12" fmla="*/ 770416 h 2776770"/>
                <a:gd name="connsiteX13" fmla="*/ 757295 w 1396487"/>
                <a:gd name="connsiteY13" fmla="*/ 406432 h 2776770"/>
                <a:gd name="connsiteX14" fmla="*/ 863827 w 1396487"/>
                <a:gd name="connsiteY14" fmla="*/ 15815 h 2776770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783928 w 1396487"/>
                <a:gd name="connsiteY10" fmla="*/ 1748900 h 2760955"/>
                <a:gd name="connsiteX11" fmla="*/ 704029 w 1396487"/>
                <a:gd name="connsiteY11" fmla="*/ 1242873 h 2760955"/>
                <a:gd name="connsiteX12" fmla="*/ 704029 w 1396487"/>
                <a:gd name="connsiteY12" fmla="*/ 754601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783928 w 1396487"/>
                <a:gd name="connsiteY10" fmla="*/ 1748900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6487" h="2760955">
                  <a:moveTo>
                    <a:pt x="863827" y="0"/>
                  </a:moveTo>
                  <a:cubicBezTo>
                    <a:pt x="637100" y="132788"/>
                    <a:pt x="576782" y="223421"/>
                    <a:pt x="482087" y="319596"/>
                  </a:cubicBezTo>
                  <a:cubicBezTo>
                    <a:pt x="387392" y="415771"/>
                    <a:pt x="354840" y="474955"/>
                    <a:pt x="295656" y="577048"/>
                  </a:cubicBezTo>
                  <a:cubicBezTo>
                    <a:pt x="236472" y="679141"/>
                    <a:pt x="172849" y="791592"/>
                    <a:pt x="126981" y="932155"/>
                  </a:cubicBezTo>
                  <a:cubicBezTo>
                    <a:pt x="81113" y="1072718"/>
                    <a:pt x="41164" y="1247313"/>
                    <a:pt x="20449" y="1420427"/>
                  </a:cubicBezTo>
                  <a:cubicBezTo>
                    <a:pt x="-266" y="1593541"/>
                    <a:pt x="-3225" y="1779972"/>
                    <a:pt x="2693" y="1970842"/>
                  </a:cubicBezTo>
                  <a:cubicBezTo>
                    <a:pt x="8611" y="2161712"/>
                    <a:pt x="18969" y="2309674"/>
                    <a:pt x="55959" y="2565646"/>
                  </a:cubicBezTo>
                  <a:cubicBezTo>
                    <a:pt x="1133216" y="2734280"/>
                    <a:pt x="760255" y="2684014"/>
                    <a:pt x="1396487" y="2760955"/>
                  </a:cubicBezTo>
                  <a:cubicBezTo>
                    <a:pt x="1295873" y="2642586"/>
                    <a:pt x="1272200" y="2632229"/>
                    <a:pt x="1210056" y="2547891"/>
                  </a:cubicBezTo>
                  <a:cubicBezTo>
                    <a:pt x="1147912" y="2463553"/>
                    <a:pt x="1090207" y="2382175"/>
                    <a:pt x="1023625" y="2254928"/>
                  </a:cubicBezTo>
                  <a:cubicBezTo>
                    <a:pt x="957043" y="2127681"/>
                    <a:pt x="863827" y="1953087"/>
                    <a:pt x="810561" y="1784411"/>
                  </a:cubicBezTo>
                  <a:cubicBezTo>
                    <a:pt x="757295" y="1615735"/>
                    <a:pt x="723264" y="1399712"/>
                    <a:pt x="704029" y="1242873"/>
                  </a:cubicBezTo>
                  <a:cubicBezTo>
                    <a:pt x="684794" y="1086034"/>
                    <a:pt x="686273" y="985421"/>
                    <a:pt x="695151" y="843378"/>
                  </a:cubicBezTo>
                  <a:cubicBezTo>
                    <a:pt x="688789" y="625135"/>
                    <a:pt x="691082" y="660720"/>
                    <a:pt x="726815" y="390617"/>
                  </a:cubicBezTo>
                  <a:cubicBezTo>
                    <a:pt x="762548" y="242434"/>
                    <a:pt x="763204" y="241402"/>
                    <a:pt x="8638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1313895" y="1589103"/>
              <a:ext cx="1482571" cy="1828800"/>
            </a:xfrm>
            <a:custGeom>
              <a:avLst/>
              <a:gdLst>
                <a:gd name="connsiteX0" fmla="*/ 2956 w 1564511"/>
                <a:gd name="connsiteY0" fmla="*/ 1635329 h 1889266"/>
                <a:gd name="connsiteX1" fmla="*/ 1103787 w 1564511"/>
                <a:gd name="connsiteY1" fmla="*/ 55104 h 1889266"/>
                <a:gd name="connsiteX2" fmla="*/ 1094910 w 1564511"/>
                <a:gd name="connsiteY2" fmla="*/ 410211 h 1889266"/>
                <a:gd name="connsiteX3" fmla="*/ 1086032 w 1564511"/>
                <a:gd name="connsiteY3" fmla="*/ 898483 h 1889266"/>
                <a:gd name="connsiteX4" fmla="*/ 1165931 w 1564511"/>
                <a:gd name="connsiteY4" fmla="*/ 1218079 h 1889266"/>
                <a:gd name="connsiteX5" fmla="*/ 1343484 w 1564511"/>
                <a:gd name="connsiteY5" fmla="*/ 1635329 h 1889266"/>
                <a:gd name="connsiteX6" fmla="*/ 1485527 w 1564511"/>
                <a:gd name="connsiteY6" fmla="*/ 1883904 h 1889266"/>
                <a:gd name="connsiteX7" fmla="*/ 2956 w 1564511"/>
                <a:gd name="connsiteY7" fmla="*/ 1635329 h 1889266"/>
                <a:gd name="connsiteX0" fmla="*/ 2956 w 1564511"/>
                <a:gd name="connsiteY0" fmla="*/ 1580225 h 1834162"/>
                <a:gd name="connsiteX1" fmla="*/ 1103787 w 1564511"/>
                <a:gd name="connsiteY1" fmla="*/ 0 h 1834162"/>
                <a:gd name="connsiteX2" fmla="*/ 1094910 w 1564511"/>
                <a:gd name="connsiteY2" fmla="*/ 355107 h 1834162"/>
                <a:gd name="connsiteX3" fmla="*/ 1086032 w 1564511"/>
                <a:gd name="connsiteY3" fmla="*/ 843379 h 1834162"/>
                <a:gd name="connsiteX4" fmla="*/ 1165931 w 1564511"/>
                <a:gd name="connsiteY4" fmla="*/ 1162975 h 1834162"/>
                <a:gd name="connsiteX5" fmla="*/ 1343484 w 1564511"/>
                <a:gd name="connsiteY5" fmla="*/ 1580225 h 1834162"/>
                <a:gd name="connsiteX6" fmla="*/ 1485527 w 1564511"/>
                <a:gd name="connsiteY6" fmla="*/ 1828800 h 1834162"/>
                <a:gd name="connsiteX7" fmla="*/ 2956 w 1564511"/>
                <a:gd name="connsiteY7" fmla="*/ 1580225 h 1834162"/>
                <a:gd name="connsiteX0" fmla="*/ 4155 w 1565710"/>
                <a:gd name="connsiteY0" fmla="*/ 1580225 h 1834162"/>
                <a:gd name="connsiteX1" fmla="*/ 1104986 w 1565710"/>
                <a:gd name="connsiteY1" fmla="*/ 0 h 1834162"/>
                <a:gd name="connsiteX2" fmla="*/ 1096109 w 1565710"/>
                <a:gd name="connsiteY2" fmla="*/ 355107 h 1834162"/>
                <a:gd name="connsiteX3" fmla="*/ 1087231 w 1565710"/>
                <a:gd name="connsiteY3" fmla="*/ 843379 h 1834162"/>
                <a:gd name="connsiteX4" fmla="*/ 1167130 w 1565710"/>
                <a:gd name="connsiteY4" fmla="*/ 1162975 h 1834162"/>
                <a:gd name="connsiteX5" fmla="*/ 1344683 w 1565710"/>
                <a:gd name="connsiteY5" fmla="*/ 1580225 h 1834162"/>
                <a:gd name="connsiteX6" fmla="*/ 1486726 w 1565710"/>
                <a:gd name="connsiteY6" fmla="*/ 1828800 h 1834162"/>
                <a:gd name="connsiteX7" fmla="*/ 4155 w 1565710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28900"/>
                <a:gd name="connsiteX1" fmla="*/ 1100831 w 1561555"/>
                <a:gd name="connsiteY1" fmla="*/ 0 h 1828900"/>
                <a:gd name="connsiteX2" fmla="*/ 1091954 w 1561555"/>
                <a:gd name="connsiteY2" fmla="*/ 355107 h 1828900"/>
                <a:gd name="connsiteX3" fmla="*/ 1083076 w 1561555"/>
                <a:gd name="connsiteY3" fmla="*/ 843379 h 1828900"/>
                <a:gd name="connsiteX4" fmla="*/ 1162975 w 1561555"/>
                <a:gd name="connsiteY4" fmla="*/ 1162975 h 1828900"/>
                <a:gd name="connsiteX5" fmla="*/ 1340528 w 1561555"/>
                <a:gd name="connsiteY5" fmla="*/ 1580225 h 1828900"/>
                <a:gd name="connsiteX6" fmla="*/ 1482571 w 1561555"/>
                <a:gd name="connsiteY6" fmla="*/ 1828800 h 1828900"/>
                <a:gd name="connsiteX7" fmla="*/ 0 w 1561555"/>
                <a:gd name="connsiteY7" fmla="*/ 1580225 h 1828900"/>
                <a:gd name="connsiteX0" fmla="*/ 0 w 1561555"/>
                <a:gd name="connsiteY0" fmla="*/ 1580225 h 1828800"/>
                <a:gd name="connsiteX1" fmla="*/ 1100831 w 1561555"/>
                <a:gd name="connsiteY1" fmla="*/ 0 h 1828800"/>
                <a:gd name="connsiteX2" fmla="*/ 1091954 w 1561555"/>
                <a:gd name="connsiteY2" fmla="*/ 355107 h 1828800"/>
                <a:gd name="connsiteX3" fmla="*/ 1083076 w 1561555"/>
                <a:gd name="connsiteY3" fmla="*/ 843379 h 1828800"/>
                <a:gd name="connsiteX4" fmla="*/ 1162975 w 1561555"/>
                <a:gd name="connsiteY4" fmla="*/ 1162975 h 1828800"/>
                <a:gd name="connsiteX5" fmla="*/ 1340528 w 1561555"/>
                <a:gd name="connsiteY5" fmla="*/ 1580225 h 1828800"/>
                <a:gd name="connsiteX6" fmla="*/ 1482571 w 1561555"/>
                <a:gd name="connsiteY6" fmla="*/ 1828800 h 1828800"/>
                <a:gd name="connsiteX7" fmla="*/ 0 w 1561555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340528 w 1482571"/>
                <a:gd name="connsiteY5" fmla="*/ 1580225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91954 w 1482571"/>
                <a:gd name="connsiteY3" fmla="*/ 701336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91954 w 1482571"/>
                <a:gd name="connsiteY3" fmla="*/ 701336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571" h="1828800">
                  <a:moveTo>
                    <a:pt x="0" y="1580225"/>
                  </a:moveTo>
                  <a:cubicBezTo>
                    <a:pt x="540058" y="787153"/>
                    <a:pt x="270769" y="1189607"/>
                    <a:pt x="1100831" y="0"/>
                  </a:cubicBezTo>
                  <a:cubicBezTo>
                    <a:pt x="1087514" y="177554"/>
                    <a:pt x="1093434" y="238218"/>
                    <a:pt x="1091954" y="355107"/>
                  </a:cubicBezTo>
                  <a:cubicBezTo>
                    <a:pt x="1090475" y="471996"/>
                    <a:pt x="1083077" y="498629"/>
                    <a:pt x="1091954" y="701336"/>
                  </a:cubicBezTo>
                  <a:cubicBezTo>
                    <a:pt x="1100831" y="824144"/>
                    <a:pt x="1111188" y="957310"/>
                    <a:pt x="1145219" y="1091954"/>
                  </a:cubicBezTo>
                  <a:cubicBezTo>
                    <a:pt x="1179250" y="1226599"/>
                    <a:pt x="1225119" y="1309455"/>
                    <a:pt x="1296140" y="1509203"/>
                  </a:cubicBezTo>
                  <a:cubicBezTo>
                    <a:pt x="1384916" y="1700073"/>
                    <a:pt x="1393795" y="1710432"/>
                    <a:pt x="1482571" y="1828800"/>
                  </a:cubicBezTo>
                  <a:cubicBezTo>
                    <a:pt x="1047565" y="1769616"/>
                    <a:pt x="1022411" y="1769615"/>
                    <a:pt x="0" y="158022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445327" y="3313206"/>
              <a:ext cx="2494625" cy="1580937"/>
            </a:xfrm>
            <a:custGeom>
              <a:avLst/>
              <a:gdLst>
                <a:gd name="connsiteX0" fmla="*/ 526959 w 2500031"/>
                <a:gd name="connsiteY0" fmla="*/ 12965 h 1589310"/>
                <a:gd name="connsiteX1" fmla="*/ 3177 w 2500031"/>
                <a:gd name="connsiteY1" fmla="*/ 723178 h 1589310"/>
                <a:gd name="connsiteX2" fmla="*/ 313895 w 2500031"/>
                <a:gd name="connsiteY2" fmla="*/ 1282472 h 1589310"/>
                <a:gd name="connsiteX3" fmla="*/ 447060 w 2500031"/>
                <a:gd name="connsiteY3" fmla="*/ 1300227 h 1589310"/>
                <a:gd name="connsiteX4" fmla="*/ 589103 w 2500031"/>
                <a:gd name="connsiteY4" fmla="*/ 1362371 h 1589310"/>
                <a:gd name="connsiteX5" fmla="*/ 695635 w 2500031"/>
                <a:gd name="connsiteY5" fmla="*/ 1468903 h 1589310"/>
                <a:gd name="connsiteX6" fmla="*/ 846556 w 2500031"/>
                <a:gd name="connsiteY6" fmla="*/ 1584312 h 1589310"/>
                <a:gd name="connsiteX7" fmla="*/ 1041864 w 2500031"/>
                <a:gd name="connsiteY7" fmla="*/ 1548802 h 1589310"/>
                <a:gd name="connsiteX8" fmla="*/ 1237173 w 2500031"/>
                <a:gd name="connsiteY8" fmla="*/ 1424514 h 1589310"/>
                <a:gd name="connsiteX9" fmla="*/ 1467992 w 2500031"/>
                <a:gd name="connsiteY9" fmla="*/ 1317982 h 1589310"/>
                <a:gd name="connsiteX10" fmla="*/ 1716567 w 2500031"/>
                <a:gd name="connsiteY10" fmla="*/ 1353493 h 1589310"/>
                <a:gd name="connsiteX11" fmla="*/ 1894121 w 2500031"/>
                <a:gd name="connsiteY11" fmla="*/ 1477780 h 1589310"/>
                <a:gd name="connsiteX12" fmla="*/ 2142695 w 2500031"/>
                <a:gd name="connsiteY12" fmla="*/ 1584312 h 1589310"/>
                <a:gd name="connsiteX13" fmla="*/ 2311371 w 2500031"/>
                <a:gd name="connsiteY13" fmla="*/ 1557679 h 1589310"/>
                <a:gd name="connsiteX14" fmla="*/ 2497802 w 2500031"/>
                <a:gd name="connsiteY14" fmla="*/ 1433392 h 1589310"/>
                <a:gd name="connsiteX15" fmla="*/ 2178206 w 2500031"/>
                <a:gd name="connsiteY15" fmla="*/ 1353493 h 1589310"/>
                <a:gd name="connsiteX16" fmla="*/ 1796466 w 2500031"/>
                <a:gd name="connsiteY16" fmla="*/ 1229206 h 1589310"/>
                <a:gd name="connsiteX17" fmla="*/ 1432482 w 2500031"/>
                <a:gd name="connsiteY17" fmla="*/ 1051652 h 1589310"/>
                <a:gd name="connsiteX18" fmla="*/ 1210540 w 2500031"/>
                <a:gd name="connsiteY18" fmla="*/ 909610 h 1589310"/>
                <a:gd name="connsiteX19" fmla="*/ 979721 w 2500031"/>
                <a:gd name="connsiteY19" fmla="*/ 696545 h 1589310"/>
                <a:gd name="connsiteX20" fmla="*/ 802167 w 2500031"/>
                <a:gd name="connsiteY20" fmla="*/ 474604 h 1589310"/>
                <a:gd name="connsiteX21" fmla="*/ 669002 w 2500031"/>
                <a:gd name="connsiteY21" fmla="*/ 279295 h 1589310"/>
                <a:gd name="connsiteX22" fmla="*/ 526959 w 2500031"/>
                <a:gd name="connsiteY22" fmla="*/ 12965 h 1589310"/>
                <a:gd name="connsiteX0" fmla="*/ 526959 w 2500031"/>
                <a:gd name="connsiteY0" fmla="*/ 12965 h 1589310"/>
                <a:gd name="connsiteX1" fmla="*/ 3177 w 2500031"/>
                <a:gd name="connsiteY1" fmla="*/ 723178 h 1589310"/>
                <a:gd name="connsiteX2" fmla="*/ 313895 w 2500031"/>
                <a:gd name="connsiteY2" fmla="*/ 1282472 h 1589310"/>
                <a:gd name="connsiteX3" fmla="*/ 447060 w 2500031"/>
                <a:gd name="connsiteY3" fmla="*/ 1300227 h 1589310"/>
                <a:gd name="connsiteX4" fmla="*/ 589103 w 2500031"/>
                <a:gd name="connsiteY4" fmla="*/ 1362371 h 1589310"/>
                <a:gd name="connsiteX5" fmla="*/ 695635 w 2500031"/>
                <a:gd name="connsiteY5" fmla="*/ 1468903 h 1589310"/>
                <a:gd name="connsiteX6" fmla="*/ 846556 w 2500031"/>
                <a:gd name="connsiteY6" fmla="*/ 1584312 h 1589310"/>
                <a:gd name="connsiteX7" fmla="*/ 1041864 w 2500031"/>
                <a:gd name="connsiteY7" fmla="*/ 1548802 h 1589310"/>
                <a:gd name="connsiteX8" fmla="*/ 1237173 w 2500031"/>
                <a:gd name="connsiteY8" fmla="*/ 1424514 h 1589310"/>
                <a:gd name="connsiteX9" fmla="*/ 1467992 w 2500031"/>
                <a:gd name="connsiteY9" fmla="*/ 1317982 h 1589310"/>
                <a:gd name="connsiteX10" fmla="*/ 1716567 w 2500031"/>
                <a:gd name="connsiteY10" fmla="*/ 1353493 h 1589310"/>
                <a:gd name="connsiteX11" fmla="*/ 1894121 w 2500031"/>
                <a:gd name="connsiteY11" fmla="*/ 1477780 h 1589310"/>
                <a:gd name="connsiteX12" fmla="*/ 2142695 w 2500031"/>
                <a:gd name="connsiteY12" fmla="*/ 1584312 h 1589310"/>
                <a:gd name="connsiteX13" fmla="*/ 2311371 w 2500031"/>
                <a:gd name="connsiteY13" fmla="*/ 1557679 h 1589310"/>
                <a:gd name="connsiteX14" fmla="*/ 2497802 w 2500031"/>
                <a:gd name="connsiteY14" fmla="*/ 1433392 h 1589310"/>
                <a:gd name="connsiteX15" fmla="*/ 2178206 w 2500031"/>
                <a:gd name="connsiteY15" fmla="*/ 1353493 h 1589310"/>
                <a:gd name="connsiteX16" fmla="*/ 1796466 w 2500031"/>
                <a:gd name="connsiteY16" fmla="*/ 1229206 h 1589310"/>
                <a:gd name="connsiteX17" fmla="*/ 1432482 w 2500031"/>
                <a:gd name="connsiteY17" fmla="*/ 1051652 h 1589310"/>
                <a:gd name="connsiteX18" fmla="*/ 1210540 w 2500031"/>
                <a:gd name="connsiteY18" fmla="*/ 909610 h 1589310"/>
                <a:gd name="connsiteX19" fmla="*/ 979721 w 2500031"/>
                <a:gd name="connsiteY19" fmla="*/ 696545 h 1589310"/>
                <a:gd name="connsiteX20" fmla="*/ 802167 w 2500031"/>
                <a:gd name="connsiteY20" fmla="*/ 474604 h 1589310"/>
                <a:gd name="connsiteX21" fmla="*/ 669002 w 2500031"/>
                <a:gd name="connsiteY21" fmla="*/ 279295 h 1589310"/>
                <a:gd name="connsiteX22" fmla="*/ 526959 w 2500031"/>
                <a:gd name="connsiteY22" fmla="*/ 12965 h 1589310"/>
                <a:gd name="connsiteX0" fmla="*/ 526959 w 2500031"/>
                <a:gd name="connsiteY0" fmla="*/ 0 h 1576345"/>
                <a:gd name="connsiteX1" fmla="*/ 3177 w 2500031"/>
                <a:gd name="connsiteY1" fmla="*/ 710213 h 1576345"/>
                <a:gd name="connsiteX2" fmla="*/ 313895 w 2500031"/>
                <a:gd name="connsiteY2" fmla="*/ 1269507 h 1576345"/>
                <a:gd name="connsiteX3" fmla="*/ 447060 w 2500031"/>
                <a:gd name="connsiteY3" fmla="*/ 1287262 h 1576345"/>
                <a:gd name="connsiteX4" fmla="*/ 589103 w 2500031"/>
                <a:gd name="connsiteY4" fmla="*/ 1349406 h 1576345"/>
                <a:gd name="connsiteX5" fmla="*/ 695635 w 2500031"/>
                <a:gd name="connsiteY5" fmla="*/ 1455938 h 1576345"/>
                <a:gd name="connsiteX6" fmla="*/ 846556 w 2500031"/>
                <a:gd name="connsiteY6" fmla="*/ 1571347 h 1576345"/>
                <a:gd name="connsiteX7" fmla="*/ 1041864 w 2500031"/>
                <a:gd name="connsiteY7" fmla="*/ 1535837 h 1576345"/>
                <a:gd name="connsiteX8" fmla="*/ 1237173 w 2500031"/>
                <a:gd name="connsiteY8" fmla="*/ 1411549 h 1576345"/>
                <a:gd name="connsiteX9" fmla="*/ 1467992 w 2500031"/>
                <a:gd name="connsiteY9" fmla="*/ 1305017 h 1576345"/>
                <a:gd name="connsiteX10" fmla="*/ 1716567 w 2500031"/>
                <a:gd name="connsiteY10" fmla="*/ 1340528 h 1576345"/>
                <a:gd name="connsiteX11" fmla="*/ 1894121 w 2500031"/>
                <a:gd name="connsiteY11" fmla="*/ 1464815 h 1576345"/>
                <a:gd name="connsiteX12" fmla="*/ 2142695 w 2500031"/>
                <a:gd name="connsiteY12" fmla="*/ 1571347 h 1576345"/>
                <a:gd name="connsiteX13" fmla="*/ 2311371 w 2500031"/>
                <a:gd name="connsiteY13" fmla="*/ 1544714 h 1576345"/>
                <a:gd name="connsiteX14" fmla="*/ 2497802 w 2500031"/>
                <a:gd name="connsiteY14" fmla="*/ 1420427 h 1576345"/>
                <a:gd name="connsiteX15" fmla="*/ 2178206 w 2500031"/>
                <a:gd name="connsiteY15" fmla="*/ 1340528 h 1576345"/>
                <a:gd name="connsiteX16" fmla="*/ 1796466 w 2500031"/>
                <a:gd name="connsiteY16" fmla="*/ 1216241 h 1576345"/>
                <a:gd name="connsiteX17" fmla="*/ 1432482 w 2500031"/>
                <a:gd name="connsiteY17" fmla="*/ 1038687 h 1576345"/>
                <a:gd name="connsiteX18" fmla="*/ 1210540 w 2500031"/>
                <a:gd name="connsiteY18" fmla="*/ 896645 h 1576345"/>
                <a:gd name="connsiteX19" fmla="*/ 979721 w 2500031"/>
                <a:gd name="connsiteY19" fmla="*/ 683580 h 1576345"/>
                <a:gd name="connsiteX20" fmla="*/ 802167 w 2500031"/>
                <a:gd name="connsiteY20" fmla="*/ 461639 h 1576345"/>
                <a:gd name="connsiteX21" fmla="*/ 669002 w 2500031"/>
                <a:gd name="connsiteY21" fmla="*/ 266330 h 1576345"/>
                <a:gd name="connsiteX22" fmla="*/ 526959 w 2500031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4625"/>
                <a:gd name="connsiteY0" fmla="*/ 0 h 1576345"/>
                <a:gd name="connsiteX1" fmla="*/ 0 w 2494625"/>
                <a:gd name="connsiteY1" fmla="*/ 710213 h 1576345"/>
                <a:gd name="connsiteX2" fmla="*/ 310718 w 2494625"/>
                <a:gd name="connsiteY2" fmla="*/ 1269507 h 1576345"/>
                <a:gd name="connsiteX3" fmla="*/ 443883 w 2494625"/>
                <a:gd name="connsiteY3" fmla="*/ 1287262 h 1576345"/>
                <a:gd name="connsiteX4" fmla="*/ 585926 w 2494625"/>
                <a:gd name="connsiteY4" fmla="*/ 1349406 h 1576345"/>
                <a:gd name="connsiteX5" fmla="*/ 692458 w 2494625"/>
                <a:gd name="connsiteY5" fmla="*/ 1455938 h 1576345"/>
                <a:gd name="connsiteX6" fmla="*/ 843379 w 2494625"/>
                <a:gd name="connsiteY6" fmla="*/ 1571347 h 1576345"/>
                <a:gd name="connsiteX7" fmla="*/ 1038687 w 2494625"/>
                <a:gd name="connsiteY7" fmla="*/ 1535837 h 1576345"/>
                <a:gd name="connsiteX8" fmla="*/ 1233996 w 2494625"/>
                <a:gd name="connsiteY8" fmla="*/ 1411549 h 1576345"/>
                <a:gd name="connsiteX9" fmla="*/ 1464815 w 2494625"/>
                <a:gd name="connsiteY9" fmla="*/ 1305017 h 1576345"/>
                <a:gd name="connsiteX10" fmla="*/ 1713390 w 2494625"/>
                <a:gd name="connsiteY10" fmla="*/ 1340528 h 1576345"/>
                <a:gd name="connsiteX11" fmla="*/ 1890944 w 2494625"/>
                <a:gd name="connsiteY11" fmla="*/ 1464815 h 1576345"/>
                <a:gd name="connsiteX12" fmla="*/ 2139518 w 2494625"/>
                <a:gd name="connsiteY12" fmla="*/ 1571347 h 1576345"/>
                <a:gd name="connsiteX13" fmla="*/ 2308194 w 2494625"/>
                <a:gd name="connsiteY13" fmla="*/ 1544714 h 1576345"/>
                <a:gd name="connsiteX14" fmla="*/ 2494625 w 2494625"/>
                <a:gd name="connsiteY14" fmla="*/ 1420427 h 1576345"/>
                <a:gd name="connsiteX15" fmla="*/ 2175029 w 2494625"/>
                <a:gd name="connsiteY15" fmla="*/ 1340528 h 1576345"/>
                <a:gd name="connsiteX16" fmla="*/ 1793289 w 2494625"/>
                <a:gd name="connsiteY16" fmla="*/ 1216241 h 1576345"/>
                <a:gd name="connsiteX17" fmla="*/ 1429305 w 2494625"/>
                <a:gd name="connsiteY17" fmla="*/ 1038687 h 1576345"/>
                <a:gd name="connsiteX18" fmla="*/ 1207363 w 2494625"/>
                <a:gd name="connsiteY18" fmla="*/ 896645 h 1576345"/>
                <a:gd name="connsiteX19" fmla="*/ 976544 w 2494625"/>
                <a:gd name="connsiteY19" fmla="*/ 683580 h 1576345"/>
                <a:gd name="connsiteX20" fmla="*/ 798990 w 2494625"/>
                <a:gd name="connsiteY20" fmla="*/ 461639 h 1576345"/>
                <a:gd name="connsiteX21" fmla="*/ 665825 w 2494625"/>
                <a:gd name="connsiteY21" fmla="*/ 266330 h 1576345"/>
                <a:gd name="connsiteX22" fmla="*/ 523782 w 2494625"/>
                <a:gd name="connsiteY22" fmla="*/ 0 h 1576345"/>
                <a:gd name="connsiteX0" fmla="*/ 52378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13390 w 2494625"/>
                <a:gd name="connsiteY10" fmla="*/ 1340528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23782 w 2494625"/>
                <a:gd name="connsiteY22" fmla="*/ 0 h 1575327"/>
                <a:gd name="connsiteX0" fmla="*/ 52378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23782 w 2494625"/>
                <a:gd name="connsiteY22" fmla="*/ 0 h 1575327"/>
                <a:gd name="connsiteX0" fmla="*/ 54622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46222 w 2494625"/>
                <a:gd name="connsiteY22" fmla="*/ 0 h 1575327"/>
                <a:gd name="connsiteX0" fmla="*/ 563051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63051 w 2494625"/>
                <a:gd name="connsiteY22" fmla="*/ 0 h 157532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07363 w 2494625"/>
                <a:gd name="connsiteY18" fmla="*/ 90225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82654 w 2494625"/>
                <a:gd name="connsiteY21" fmla="*/ 266330 h 1580937"/>
                <a:gd name="connsiteX22" fmla="*/ 563051 w 2494625"/>
                <a:gd name="connsiteY22" fmla="*/ 0 h 1580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94625" h="1580937">
                  <a:moveTo>
                    <a:pt x="563051" y="0"/>
                  </a:moveTo>
                  <a:cubicBezTo>
                    <a:pt x="247894" y="420208"/>
                    <a:pt x="363985" y="211276"/>
                    <a:pt x="0" y="715823"/>
                  </a:cubicBezTo>
                  <a:cubicBezTo>
                    <a:pt x="159797" y="1025061"/>
                    <a:pt x="236737" y="1178942"/>
                    <a:pt x="310718" y="1275117"/>
                  </a:cubicBezTo>
                  <a:cubicBezTo>
                    <a:pt x="367869" y="1281535"/>
                    <a:pt x="398015" y="1279556"/>
                    <a:pt x="443883" y="1292872"/>
                  </a:cubicBezTo>
                  <a:cubicBezTo>
                    <a:pt x="489751" y="1306188"/>
                    <a:pt x="544497" y="1326903"/>
                    <a:pt x="585926" y="1355016"/>
                  </a:cubicBezTo>
                  <a:cubicBezTo>
                    <a:pt x="627355" y="1383129"/>
                    <a:pt x="649549" y="1424558"/>
                    <a:pt x="692458" y="1461548"/>
                  </a:cubicBezTo>
                  <a:cubicBezTo>
                    <a:pt x="735367" y="1498538"/>
                    <a:pt x="785674" y="1563641"/>
                    <a:pt x="843379" y="1576957"/>
                  </a:cubicBezTo>
                  <a:cubicBezTo>
                    <a:pt x="901084" y="1590273"/>
                    <a:pt x="973584" y="1568080"/>
                    <a:pt x="1038687" y="1541447"/>
                  </a:cubicBezTo>
                  <a:cubicBezTo>
                    <a:pt x="1103790" y="1514814"/>
                    <a:pt x="1162975" y="1455629"/>
                    <a:pt x="1233996" y="1417159"/>
                  </a:cubicBezTo>
                  <a:cubicBezTo>
                    <a:pt x="1305017" y="1378689"/>
                    <a:pt x="1382111" y="1325269"/>
                    <a:pt x="1464815" y="1310627"/>
                  </a:cubicBezTo>
                  <a:cubicBezTo>
                    <a:pt x="1547519" y="1295985"/>
                    <a:pt x="1650783" y="1298001"/>
                    <a:pt x="1730219" y="1329309"/>
                  </a:cubicBezTo>
                  <a:cubicBezTo>
                    <a:pt x="1809655" y="1360617"/>
                    <a:pt x="1873216" y="1457199"/>
                    <a:pt x="1941432" y="1498474"/>
                  </a:cubicBezTo>
                  <a:cubicBezTo>
                    <a:pt x="2009649" y="1539749"/>
                    <a:pt x="2078391" y="1568315"/>
                    <a:pt x="2139518" y="1576957"/>
                  </a:cubicBezTo>
                  <a:cubicBezTo>
                    <a:pt x="2200645" y="1585599"/>
                    <a:pt x="2249010" y="1575477"/>
                    <a:pt x="2308194" y="1550324"/>
                  </a:cubicBezTo>
                  <a:cubicBezTo>
                    <a:pt x="2367379" y="1525171"/>
                    <a:pt x="2387793" y="1504947"/>
                    <a:pt x="2494625" y="1426037"/>
                  </a:cubicBezTo>
                  <a:cubicBezTo>
                    <a:pt x="2326575" y="1380786"/>
                    <a:pt x="2291918" y="1380169"/>
                    <a:pt x="2175029" y="1346138"/>
                  </a:cubicBezTo>
                  <a:cubicBezTo>
                    <a:pt x="2058140" y="1312107"/>
                    <a:pt x="1917576" y="1272158"/>
                    <a:pt x="1793289" y="1221851"/>
                  </a:cubicBezTo>
                  <a:cubicBezTo>
                    <a:pt x="1669002" y="1171544"/>
                    <a:pt x="1526024" y="1099433"/>
                    <a:pt x="1429305" y="1044297"/>
                  </a:cubicBezTo>
                  <a:cubicBezTo>
                    <a:pt x="1332586" y="989161"/>
                    <a:pt x="1288432" y="950220"/>
                    <a:pt x="1212972" y="891035"/>
                  </a:cubicBezTo>
                  <a:cubicBezTo>
                    <a:pt x="1137512" y="831851"/>
                    <a:pt x="1045541" y="759821"/>
                    <a:pt x="976544" y="689190"/>
                  </a:cubicBezTo>
                  <a:cubicBezTo>
                    <a:pt x="907547" y="618559"/>
                    <a:pt x="850777" y="536791"/>
                    <a:pt x="798990" y="467249"/>
                  </a:cubicBezTo>
                  <a:cubicBezTo>
                    <a:pt x="747204" y="397707"/>
                    <a:pt x="721977" y="344205"/>
                    <a:pt x="682654" y="266330"/>
                  </a:cubicBezTo>
                  <a:cubicBezTo>
                    <a:pt x="643331" y="188455"/>
                    <a:pt x="621681" y="165716"/>
                    <a:pt x="563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1548309" y="4602011"/>
              <a:ext cx="303968" cy="143892"/>
            </a:xfrm>
            <a:custGeom>
              <a:avLst/>
              <a:gdLst>
                <a:gd name="connsiteX0" fmla="*/ 0 w 230003"/>
                <a:gd name="connsiteY0" fmla="*/ 145855 h 145855"/>
                <a:gd name="connsiteX1" fmla="*/ 61708 w 230003"/>
                <a:gd name="connsiteY1" fmla="*/ 95367 h 145855"/>
                <a:gd name="connsiteX2" fmla="*/ 140246 w 230003"/>
                <a:gd name="connsiteY2" fmla="*/ 33659 h 145855"/>
                <a:gd name="connsiteX3" fmla="*/ 230003 w 230003"/>
                <a:gd name="connsiteY3" fmla="*/ 0 h 145855"/>
                <a:gd name="connsiteX0" fmla="*/ 0 w 230003"/>
                <a:gd name="connsiteY0" fmla="*/ 145855 h 145855"/>
                <a:gd name="connsiteX1" fmla="*/ 64883 w 230003"/>
                <a:gd name="connsiteY1" fmla="*/ 79492 h 145855"/>
                <a:gd name="connsiteX2" fmla="*/ 140246 w 230003"/>
                <a:gd name="connsiteY2" fmla="*/ 33659 h 145855"/>
                <a:gd name="connsiteX3" fmla="*/ 230003 w 230003"/>
                <a:gd name="connsiteY3" fmla="*/ 0 h 145855"/>
                <a:gd name="connsiteX0" fmla="*/ 0 w 321480"/>
                <a:gd name="connsiteY0" fmla="*/ 153475 h 153475"/>
                <a:gd name="connsiteX1" fmla="*/ 64883 w 321480"/>
                <a:gd name="connsiteY1" fmla="*/ 87112 h 153475"/>
                <a:gd name="connsiteX2" fmla="*/ 140246 w 321480"/>
                <a:gd name="connsiteY2" fmla="*/ 41279 h 153475"/>
                <a:gd name="connsiteX3" fmla="*/ 321480 w 321480"/>
                <a:gd name="connsiteY3" fmla="*/ 0 h 153475"/>
                <a:gd name="connsiteX0" fmla="*/ 0 w 321480"/>
                <a:gd name="connsiteY0" fmla="*/ 191575 h 191575"/>
                <a:gd name="connsiteX1" fmla="*/ 64883 w 321480"/>
                <a:gd name="connsiteY1" fmla="*/ 125212 h 191575"/>
                <a:gd name="connsiteX2" fmla="*/ 140246 w 321480"/>
                <a:gd name="connsiteY2" fmla="*/ 79379 h 191575"/>
                <a:gd name="connsiteX3" fmla="*/ 321480 w 321480"/>
                <a:gd name="connsiteY3" fmla="*/ 0 h 191575"/>
                <a:gd name="connsiteX0" fmla="*/ 0 w 243273"/>
                <a:gd name="connsiteY0" fmla="*/ 143893 h 143893"/>
                <a:gd name="connsiteX1" fmla="*/ 64883 w 243273"/>
                <a:gd name="connsiteY1" fmla="*/ 77530 h 143893"/>
                <a:gd name="connsiteX2" fmla="*/ 140246 w 243273"/>
                <a:gd name="connsiteY2" fmla="*/ 31697 h 143893"/>
                <a:gd name="connsiteX3" fmla="*/ 243273 w 243273"/>
                <a:gd name="connsiteY3" fmla="*/ 0 h 14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273" h="143893">
                  <a:moveTo>
                    <a:pt x="0" y="143893"/>
                  </a:moveTo>
                  <a:cubicBezTo>
                    <a:pt x="19167" y="127998"/>
                    <a:pt x="41509" y="96229"/>
                    <a:pt x="64883" y="77530"/>
                  </a:cubicBezTo>
                  <a:cubicBezTo>
                    <a:pt x="88257" y="58831"/>
                    <a:pt x="110514" y="44619"/>
                    <a:pt x="140246" y="31697"/>
                  </a:cubicBezTo>
                  <a:cubicBezTo>
                    <a:pt x="169978" y="18775"/>
                    <a:pt x="212419" y="8882"/>
                    <a:pt x="243273" y="0"/>
                  </a:cubicBezTo>
                </a:path>
              </a:pathLst>
            </a:cu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536700" y="4828845"/>
              <a:ext cx="2368550" cy="273704"/>
            </a:xfrm>
            <a:custGeom>
              <a:avLst/>
              <a:gdLst>
                <a:gd name="connsiteX0" fmla="*/ 0 w 2368550"/>
                <a:gd name="connsiteY0" fmla="*/ 155905 h 273704"/>
                <a:gd name="connsiteX1" fmla="*/ 63500 w 2368550"/>
                <a:gd name="connsiteY1" fmla="*/ 92405 h 273704"/>
                <a:gd name="connsiteX2" fmla="*/ 107950 w 2368550"/>
                <a:gd name="connsiteY2" fmla="*/ 54305 h 273704"/>
                <a:gd name="connsiteX3" fmla="*/ 209550 w 2368550"/>
                <a:gd name="connsiteY3" fmla="*/ 19380 h 273704"/>
                <a:gd name="connsiteX4" fmla="*/ 311150 w 2368550"/>
                <a:gd name="connsiteY4" fmla="*/ 6680 h 273704"/>
                <a:gd name="connsiteX5" fmla="*/ 387350 w 2368550"/>
                <a:gd name="connsiteY5" fmla="*/ 19380 h 273704"/>
                <a:gd name="connsiteX6" fmla="*/ 473075 w 2368550"/>
                <a:gd name="connsiteY6" fmla="*/ 51130 h 273704"/>
                <a:gd name="connsiteX7" fmla="*/ 561975 w 2368550"/>
                <a:gd name="connsiteY7" fmla="*/ 114630 h 273704"/>
                <a:gd name="connsiteX8" fmla="*/ 635000 w 2368550"/>
                <a:gd name="connsiteY8" fmla="*/ 206705 h 273704"/>
                <a:gd name="connsiteX9" fmla="*/ 755650 w 2368550"/>
                <a:gd name="connsiteY9" fmla="*/ 270205 h 273704"/>
                <a:gd name="connsiteX10" fmla="*/ 911225 w 2368550"/>
                <a:gd name="connsiteY10" fmla="*/ 257505 h 273704"/>
                <a:gd name="connsiteX11" fmla="*/ 1031875 w 2368550"/>
                <a:gd name="connsiteY11" fmla="*/ 190830 h 273704"/>
                <a:gd name="connsiteX12" fmla="*/ 1146175 w 2368550"/>
                <a:gd name="connsiteY12" fmla="*/ 117805 h 273704"/>
                <a:gd name="connsiteX13" fmla="*/ 1228725 w 2368550"/>
                <a:gd name="connsiteY13" fmla="*/ 57480 h 273704"/>
                <a:gd name="connsiteX14" fmla="*/ 1374775 w 2368550"/>
                <a:gd name="connsiteY14" fmla="*/ 9855 h 273704"/>
                <a:gd name="connsiteX15" fmla="*/ 1479550 w 2368550"/>
                <a:gd name="connsiteY15" fmla="*/ 330 h 273704"/>
                <a:gd name="connsiteX16" fmla="*/ 1590675 w 2368550"/>
                <a:gd name="connsiteY16" fmla="*/ 16205 h 273704"/>
                <a:gd name="connsiteX17" fmla="*/ 1755775 w 2368550"/>
                <a:gd name="connsiteY17" fmla="*/ 101930 h 273704"/>
                <a:gd name="connsiteX18" fmla="*/ 1917700 w 2368550"/>
                <a:gd name="connsiteY18" fmla="*/ 228930 h 273704"/>
                <a:gd name="connsiteX19" fmla="*/ 2041525 w 2368550"/>
                <a:gd name="connsiteY19" fmla="*/ 270205 h 273704"/>
                <a:gd name="connsiteX20" fmla="*/ 2178050 w 2368550"/>
                <a:gd name="connsiteY20" fmla="*/ 267030 h 273704"/>
                <a:gd name="connsiteX21" fmla="*/ 2260600 w 2368550"/>
                <a:gd name="connsiteY21" fmla="*/ 232105 h 273704"/>
                <a:gd name="connsiteX22" fmla="*/ 2368550 w 2368550"/>
                <a:gd name="connsiteY22" fmla="*/ 133680 h 273704"/>
                <a:gd name="connsiteX0" fmla="*/ 0 w 2368550"/>
                <a:gd name="connsiteY0" fmla="*/ 155905 h 273704"/>
                <a:gd name="connsiteX1" fmla="*/ 63500 w 2368550"/>
                <a:gd name="connsiteY1" fmla="*/ 92405 h 273704"/>
                <a:gd name="connsiteX2" fmla="*/ 136525 w 2368550"/>
                <a:gd name="connsiteY2" fmla="*/ 44780 h 273704"/>
                <a:gd name="connsiteX3" fmla="*/ 209550 w 2368550"/>
                <a:gd name="connsiteY3" fmla="*/ 19380 h 273704"/>
                <a:gd name="connsiteX4" fmla="*/ 311150 w 2368550"/>
                <a:gd name="connsiteY4" fmla="*/ 6680 h 273704"/>
                <a:gd name="connsiteX5" fmla="*/ 387350 w 2368550"/>
                <a:gd name="connsiteY5" fmla="*/ 19380 h 273704"/>
                <a:gd name="connsiteX6" fmla="*/ 473075 w 2368550"/>
                <a:gd name="connsiteY6" fmla="*/ 51130 h 273704"/>
                <a:gd name="connsiteX7" fmla="*/ 561975 w 2368550"/>
                <a:gd name="connsiteY7" fmla="*/ 114630 h 273704"/>
                <a:gd name="connsiteX8" fmla="*/ 635000 w 2368550"/>
                <a:gd name="connsiteY8" fmla="*/ 206705 h 273704"/>
                <a:gd name="connsiteX9" fmla="*/ 755650 w 2368550"/>
                <a:gd name="connsiteY9" fmla="*/ 270205 h 273704"/>
                <a:gd name="connsiteX10" fmla="*/ 911225 w 2368550"/>
                <a:gd name="connsiteY10" fmla="*/ 257505 h 273704"/>
                <a:gd name="connsiteX11" fmla="*/ 1031875 w 2368550"/>
                <a:gd name="connsiteY11" fmla="*/ 190830 h 273704"/>
                <a:gd name="connsiteX12" fmla="*/ 1146175 w 2368550"/>
                <a:gd name="connsiteY12" fmla="*/ 117805 h 273704"/>
                <a:gd name="connsiteX13" fmla="*/ 1228725 w 2368550"/>
                <a:gd name="connsiteY13" fmla="*/ 57480 h 273704"/>
                <a:gd name="connsiteX14" fmla="*/ 1374775 w 2368550"/>
                <a:gd name="connsiteY14" fmla="*/ 9855 h 273704"/>
                <a:gd name="connsiteX15" fmla="*/ 1479550 w 2368550"/>
                <a:gd name="connsiteY15" fmla="*/ 330 h 273704"/>
                <a:gd name="connsiteX16" fmla="*/ 1590675 w 2368550"/>
                <a:gd name="connsiteY16" fmla="*/ 16205 h 273704"/>
                <a:gd name="connsiteX17" fmla="*/ 1755775 w 2368550"/>
                <a:gd name="connsiteY17" fmla="*/ 101930 h 273704"/>
                <a:gd name="connsiteX18" fmla="*/ 1917700 w 2368550"/>
                <a:gd name="connsiteY18" fmla="*/ 228930 h 273704"/>
                <a:gd name="connsiteX19" fmla="*/ 2041525 w 2368550"/>
                <a:gd name="connsiteY19" fmla="*/ 270205 h 273704"/>
                <a:gd name="connsiteX20" fmla="*/ 2178050 w 2368550"/>
                <a:gd name="connsiteY20" fmla="*/ 267030 h 273704"/>
                <a:gd name="connsiteX21" fmla="*/ 2260600 w 2368550"/>
                <a:gd name="connsiteY21" fmla="*/ 232105 h 273704"/>
                <a:gd name="connsiteX22" fmla="*/ 2368550 w 2368550"/>
                <a:gd name="connsiteY22" fmla="*/ 133680 h 27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68550" h="273704">
                  <a:moveTo>
                    <a:pt x="0" y="155905"/>
                  </a:moveTo>
                  <a:cubicBezTo>
                    <a:pt x="22754" y="132621"/>
                    <a:pt x="40746" y="110926"/>
                    <a:pt x="63500" y="92405"/>
                  </a:cubicBezTo>
                  <a:cubicBezTo>
                    <a:pt x="86254" y="73884"/>
                    <a:pt x="112183" y="56951"/>
                    <a:pt x="136525" y="44780"/>
                  </a:cubicBezTo>
                  <a:cubicBezTo>
                    <a:pt x="160867" y="32609"/>
                    <a:pt x="180446" y="25730"/>
                    <a:pt x="209550" y="19380"/>
                  </a:cubicBezTo>
                  <a:cubicBezTo>
                    <a:pt x="238654" y="13030"/>
                    <a:pt x="281517" y="6680"/>
                    <a:pt x="311150" y="6680"/>
                  </a:cubicBezTo>
                  <a:cubicBezTo>
                    <a:pt x="340783" y="6680"/>
                    <a:pt x="360363" y="11972"/>
                    <a:pt x="387350" y="19380"/>
                  </a:cubicBezTo>
                  <a:cubicBezTo>
                    <a:pt x="414337" y="26788"/>
                    <a:pt x="443971" y="35255"/>
                    <a:pt x="473075" y="51130"/>
                  </a:cubicBezTo>
                  <a:cubicBezTo>
                    <a:pt x="502179" y="67005"/>
                    <a:pt x="534988" y="88701"/>
                    <a:pt x="561975" y="114630"/>
                  </a:cubicBezTo>
                  <a:cubicBezTo>
                    <a:pt x="588962" y="140559"/>
                    <a:pt x="602721" y="180776"/>
                    <a:pt x="635000" y="206705"/>
                  </a:cubicBezTo>
                  <a:cubicBezTo>
                    <a:pt x="667279" y="232634"/>
                    <a:pt x="709613" y="261738"/>
                    <a:pt x="755650" y="270205"/>
                  </a:cubicBezTo>
                  <a:cubicBezTo>
                    <a:pt x="801687" y="278672"/>
                    <a:pt x="865187" y="270734"/>
                    <a:pt x="911225" y="257505"/>
                  </a:cubicBezTo>
                  <a:cubicBezTo>
                    <a:pt x="957263" y="244276"/>
                    <a:pt x="992717" y="214113"/>
                    <a:pt x="1031875" y="190830"/>
                  </a:cubicBezTo>
                  <a:cubicBezTo>
                    <a:pt x="1071033" y="167547"/>
                    <a:pt x="1113367" y="140030"/>
                    <a:pt x="1146175" y="117805"/>
                  </a:cubicBezTo>
                  <a:cubicBezTo>
                    <a:pt x="1178983" y="95580"/>
                    <a:pt x="1190625" y="75472"/>
                    <a:pt x="1228725" y="57480"/>
                  </a:cubicBezTo>
                  <a:cubicBezTo>
                    <a:pt x="1266825" y="39488"/>
                    <a:pt x="1332971" y="19380"/>
                    <a:pt x="1374775" y="9855"/>
                  </a:cubicBezTo>
                  <a:cubicBezTo>
                    <a:pt x="1416579" y="330"/>
                    <a:pt x="1443567" y="-728"/>
                    <a:pt x="1479550" y="330"/>
                  </a:cubicBezTo>
                  <a:cubicBezTo>
                    <a:pt x="1515533" y="1388"/>
                    <a:pt x="1544638" y="-728"/>
                    <a:pt x="1590675" y="16205"/>
                  </a:cubicBezTo>
                  <a:cubicBezTo>
                    <a:pt x="1636712" y="33138"/>
                    <a:pt x="1701271" y="66476"/>
                    <a:pt x="1755775" y="101930"/>
                  </a:cubicBezTo>
                  <a:cubicBezTo>
                    <a:pt x="1810279" y="137384"/>
                    <a:pt x="1870075" y="200884"/>
                    <a:pt x="1917700" y="228930"/>
                  </a:cubicBezTo>
                  <a:cubicBezTo>
                    <a:pt x="1965325" y="256976"/>
                    <a:pt x="1998133" y="263855"/>
                    <a:pt x="2041525" y="270205"/>
                  </a:cubicBezTo>
                  <a:cubicBezTo>
                    <a:pt x="2084917" y="276555"/>
                    <a:pt x="2141538" y="273380"/>
                    <a:pt x="2178050" y="267030"/>
                  </a:cubicBezTo>
                  <a:cubicBezTo>
                    <a:pt x="2214562" y="260680"/>
                    <a:pt x="2228850" y="254330"/>
                    <a:pt x="2260600" y="232105"/>
                  </a:cubicBezTo>
                  <a:cubicBezTo>
                    <a:pt x="2292350" y="209880"/>
                    <a:pt x="2330450" y="171780"/>
                    <a:pt x="2368550" y="133680"/>
                  </a:cubicBezTo>
                </a:path>
              </a:pathLst>
            </a:cu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57987"/>
            <a:ext cx="2048586" cy="170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27040"/>
            <a:ext cx="2048586" cy="170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69493" y="3253986"/>
            <a:ext cx="38571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542" y="3284984"/>
            <a:ext cx="38571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06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10197" y="1196752"/>
            <a:ext cx="4473202" cy="454097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748633" y="1772816"/>
            <a:ext cx="3430710" cy="348269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FF00"/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327026" y="1910738"/>
            <a:ext cx="2110571" cy="3038728"/>
            <a:chOff x="1313895" y="1412776"/>
            <a:chExt cx="2626057" cy="3689773"/>
          </a:xfrm>
        </p:grpSpPr>
        <p:sp>
          <p:nvSpPr>
            <p:cNvPr id="6" name="Freeform 5"/>
            <p:cNvSpPr/>
            <p:nvPr/>
          </p:nvSpPr>
          <p:spPr>
            <a:xfrm>
              <a:off x="2339751" y="1412776"/>
              <a:ext cx="1396487" cy="2760955"/>
            </a:xfrm>
            <a:custGeom>
              <a:avLst/>
              <a:gdLst>
                <a:gd name="connsiteX0" fmla="*/ 925341 w 1519239"/>
                <a:gd name="connsiteY0" fmla="*/ 430 h 2761479"/>
                <a:gd name="connsiteX1" fmla="*/ 543601 w 1519239"/>
                <a:gd name="connsiteY1" fmla="*/ 320026 h 2761479"/>
                <a:gd name="connsiteX2" fmla="*/ 357170 w 1519239"/>
                <a:gd name="connsiteY2" fmla="*/ 577478 h 2761479"/>
                <a:gd name="connsiteX3" fmla="*/ 188495 w 1519239"/>
                <a:gd name="connsiteY3" fmla="*/ 932585 h 2761479"/>
                <a:gd name="connsiteX4" fmla="*/ 81963 w 1519239"/>
                <a:gd name="connsiteY4" fmla="*/ 1420857 h 2761479"/>
                <a:gd name="connsiteX5" fmla="*/ 64207 w 1519239"/>
                <a:gd name="connsiteY5" fmla="*/ 1971272 h 2761479"/>
                <a:gd name="connsiteX6" fmla="*/ 117473 w 1519239"/>
                <a:gd name="connsiteY6" fmla="*/ 2566076 h 2761479"/>
                <a:gd name="connsiteX7" fmla="*/ 1458001 w 1519239"/>
                <a:gd name="connsiteY7" fmla="*/ 2761385 h 2761479"/>
                <a:gd name="connsiteX8" fmla="*/ 1271570 w 1519239"/>
                <a:gd name="connsiteY8" fmla="*/ 2548321 h 2761479"/>
                <a:gd name="connsiteX9" fmla="*/ 1085139 w 1519239"/>
                <a:gd name="connsiteY9" fmla="*/ 2255358 h 2761479"/>
                <a:gd name="connsiteX10" fmla="*/ 845442 w 1519239"/>
                <a:gd name="connsiteY10" fmla="*/ 1749330 h 2761479"/>
                <a:gd name="connsiteX11" fmla="*/ 765543 w 1519239"/>
                <a:gd name="connsiteY11" fmla="*/ 1243303 h 2761479"/>
                <a:gd name="connsiteX12" fmla="*/ 765543 w 1519239"/>
                <a:gd name="connsiteY12" fmla="*/ 755031 h 2761479"/>
                <a:gd name="connsiteX13" fmla="*/ 818809 w 1519239"/>
                <a:gd name="connsiteY13" fmla="*/ 391047 h 2761479"/>
                <a:gd name="connsiteX14" fmla="*/ 925341 w 1519239"/>
                <a:gd name="connsiteY14" fmla="*/ 430 h 2761479"/>
                <a:gd name="connsiteX0" fmla="*/ 1046658 w 1640556"/>
                <a:gd name="connsiteY0" fmla="*/ 430 h 2765668"/>
                <a:gd name="connsiteX1" fmla="*/ 664918 w 1640556"/>
                <a:gd name="connsiteY1" fmla="*/ 320026 h 2765668"/>
                <a:gd name="connsiteX2" fmla="*/ 478487 w 1640556"/>
                <a:gd name="connsiteY2" fmla="*/ 577478 h 2765668"/>
                <a:gd name="connsiteX3" fmla="*/ 309812 w 1640556"/>
                <a:gd name="connsiteY3" fmla="*/ 932585 h 2765668"/>
                <a:gd name="connsiteX4" fmla="*/ 203280 w 1640556"/>
                <a:gd name="connsiteY4" fmla="*/ 1420857 h 2765668"/>
                <a:gd name="connsiteX5" fmla="*/ 185524 w 1640556"/>
                <a:gd name="connsiteY5" fmla="*/ 1971272 h 2765668"/>
                <a:gd name="connsiteX6" fmla="*/ 238790 w 1640556"/>
                <a:gd name="connsiteY6" fmla="*/ 2566076 h 2765668"/>
                <a:gd name="connsiteX7" fmla="*/ 1579318 w 1640556"/>
                <a:gd name="connsiteY7" fmla="*/ 2761385 h 2765668"/>
                <a:gd name="connsiteX8" fmla="*/ 1392887 w 1640556"/>
                <a:gd name="connsiteY8" fmla="*/ 2548321 h 2765668"/>
                <a:gd name="connsiteX9" fmla="*/ 1206456 w 1640556"/>
                <a:gd name="connsiteY9" fmla="*/ 2255358 h 2765668"/>
                <a:gd name="connsiteX10" fmla="*/ 966759 w 1640556"/>
                <a:gd name="connsiteY10" fmla="*/ 1749330 h 2765668"/>
                <a:gd name="connsiteX11" fmla="*/ 886860 w 1640556"/>
                <a:gd name="connsiteY11" fmla="*/ 1243303 h 2765668"/>
                <a:gd name="connsiteX12" fmla="*/ 886860 w 1640556"/>
                <a:gd name="connsiteY12" fmla="*/ 755031 h 2765668"/>
                <a:gd name="connsiteX13" fmla="*/ 940126 w 1640556"/>
                <a:gd name="connsiteY13" fmla="*/ 391047 h 2765668"/>
                <a:gd name="connsiteX14" fmla="*/ 1046658 w 1640556"/>
                <a:gd name="connsiteY14" fmla="*/ 430 h 2765668"/>
                <a:gd name="connsiteX0" fmla="*/ 921475 w 1515373"/>
                <a:gd name="connsiteY0" fmla="*/ 430 h 2842378"/>
                <a:gd name="connsiteX1" fmla="*/ 539735 w 1515373"/>
                <a:gd name="connsiteY1" fmla="*/ 320026 h 2842378"/>
                <a:gd name="connsiteX2" fmla="*/ 353304 w 1515373"/>
                <a:gd name="connsiteY2" fmla="*/ 577478 h 2842378"/>
                <a:gd name="connsiteX3" fmla="*/ 184629 w 1515373"/>
                <a:gd name="connsiteY3" fmla="*/ 932585 h 2842378"/>
                <a:gd name="connsiteX4" fmla="*/ 78097 w 1515373"/>
                <a:gd name="connsiteY4" fmla="*/ 1420857 h 2842378"/>
                <a:gd name="connsiteX5" fmla="*/ 60341 w 1515373"/>
                <a:gd name="connsiteY5" fmla="*/ 1971272 h 2842378"/>
                <a:gd name="connsiteX6" fmla="*/ 113607 w 1515373"/>
                <a:gd name="connsiteY6" fmla="*/ 2566076 h 2842378"/>
                <a:gd name="connsiteX7" fmla="*/ 1454135 w 1515373"/>
                <a:gd name="connsiteY7" fmla="*/ 2761385 h 2842378"/>
                <a:gd name="connsiteX8" fmla="*/ 1267704 w 1515373"/>
                <a:gd name="connsiteY8" fmla="*/ 2548321 h 2842378"/>
                <a:gd name="connsiteX9" fmla="*/ 1081273 w 1515373"/>
                <a:gd name="connsiteY9" fmla="*/ 2255358 h 2842378"/>
                <a:gd name="connsiteX10" fmla="*/ 841576 w 1515373"/>
                <a:gd name="connsiteY10" fmla="*/ 1749330 h 2842378"/>
                <a:gd name="connsiteX11" fmla="*/ 761677 w 1515373"/>
                <a:gd name="connsiteY11" fmla="*/ 1243303 h 2842378"/>
                <a:gd name="connsiteX12" fmla="*/ 761677 w 1515373"/>
                <a:gd name="connsiteY12" fmla="*/ 755031 h 2842378"/>
                <a:gd name="connsiteX13" fmla="*/ 814943 w 1515373"/>
                <a:gd name="connsiteY13" fmla="*/ 391047 h 2842378"/>
                <a:gd name="connsiteX14" fmla="*/ 921475 w 1515373"/>
                <a:gd name="connsiteY14" fmla="*/ 430 h 2842378"/>
                <a:gd name="connsiteX0" fmla="*/ 863827 w 1457725"/>
                <a:gd name="connsiteY0" fmla="*/ 430 h 2842378"/>
                <a:gd name="connsiteX1" fmla="*/ 482087 w 1457725"/>
                <a:gd name="connsiteY1" fmla="*/ 320026 h 2842378"/>
                <a:gd name="connsiteX2" fmla="*/ 295656 w 1457725"/>
                <a:gd name="connsiteY2" fmla="*/ 577478 h 2842378"/>
                <a:gd name="connsiteX3" fmla="*/ 126981 w 1457725"/>
                <a:gd name="connsiteY3" fmla="*/ 932585 h 2842378"/>
                <a:gd name="connsiteX4" fmla="*/ 20449 w 1457725"/>
                <a:gd name="connsiteY4" fmla="*/ 1420857 h 2842378"/>
                <a:gd name="connsiteX5" fmla="*/ 2693 w 1457725"/>
                <a:gd name="connsiteY5" fmla="*/ 1971272 h 2842378"/>
                <a:gd name="connsiteX6" fmla="*/ 55959 w 1457725"/>
                <a:gd name="connsiteY6" fmla="*/ 2566076 h 2842378"/>
                <a:gd name="connsiteX7" fmla="*/ 1396487 w 1457725"/>
                <a:gd name="connsiteY7" fmla="*/ 2761385 h 2842378"/>
                <a:gd name="connsiteX8" fmla="*/ 1210056 w 1457725"/>
                <a:gd name="connsiteY8" fmla="*/ 2548321 h 2842378"/>
                <a:gd name="connsiteX9" fmla="*/ 1023625 w 1457725"/>
                <a:gd name="connsiteY9" fmla="*/ 2255358 h 2842378"/>
                <a:gd name="connsiteX10" fmla="*/ 783928 w 1457725"/>
                <a:gd name="connsiteY10" fmla="*/ 1749330 h 2842378"/>
                <a:gd name="connsiteX11" fmla="*/ 704029 w 1457725"/>
                <a:gd name="connsiteY11" fmla="*/ 1243303 h 2842378"/>
                <a:gd name="connsiteX12" fmla="*/ 704029 w 1457725"/>
                <a:gd name="connsiteY12" fmla="*/ 755031 h 2842378"/>
                <a:gd name="connsiteX13" fmla="*/ 757295 w 1457725"/>
                <a:gd name="connsiteY13" fmla="*/ 391047 h 2842378"/>
                <a:gd name="connsiteX14" fmla="*/ 863827 w 1457725"/>
                <a:gd name="connsiteY14" fmla="*/ 430 h 2842378"/>
                <a:gd name="connsiteX0" fmla="*/ 863827 w 1457725"/>
                <a:gd name="connsiteY0" fmla="*/ 430 h 2761577"/>
                <a:gd name="connsiteX1" fmla="*/ 482087 w 1457725"/>
                <a:gd name="connsiteY1" fmla="*/ 320026 h 2761577"/>
                <a:gd name="connsiteX2" fmla="*/ 295656 w 1457725"/>
                <a:gd name="connsiteY2" fmla="*/ 577478 h 2761577"/>
                <a:gd name="connsiteX3" fmla="*/ 126981 w 1457725"/>
                <a:gd name="connsiteY3" fmla="*/ 932585 h 2761577"/>
                <a:gd name="connsiteX4" fmla="*/ 20449 w 1457725"/>
                <a:gd name="connsiteY4" fmla="*/ 1420857 h 2761577"/>
                <a:gd name="connsiteX5" fmla="*/ 2693 w 1457725"/>
                <a:gd name="connsiteY5" fmla="*/ 1971272 h 2761577"/>
                <a:gd name="connsiteX6" fmla="*/ 55959 w 1457725"/>
                <a:gd name="connsiteY6" fmla="*/ 2566076 h 2761577"/>
                <a:gd name="connsiteX7" fmla="*/ 1396487 w 1457725"/>
                <a:gd name="connsiteY7" fmla="*/ 2761385 h 2761577"/>
                <a:gd name="connsiteX8" fmla="*/ 1210056 w 1457725"/>
                <a:gd name="connsiteY8" fmla="*/ 2548321 h 2761577"/>
                <a:gd name="connsiteX9" fmla="*/ 1023625 w 1457725"/>
                <a:gd name="connsiteY9" fmla="*/ 2255358 h 2761577"/>
                <a:gd name="connsiteX10" fmla="*/ 783928 w 1457725"/>
                <a:gd name="connsiteY10" fmla="*/ 1749330 h 2761577"/>
                <a:gd name="connsiteX11" fmla="*/ 704029 w 1457725"/>
                <a:gd name="connsiteY11" fmla="*/ 1243303 h 2761577"/>
                <a:gd name="connsiteX12" fmla="*/ 704029 w 1457725"/>
                <a:gd name="connsiteY12" fmla="*/ 755031 h 2761577"/>
                <a:gd name="connsiteX13" fmla="*/ 757295 w 1457725"/>
                <a:gd name="connsiteY13" fmla="*/ 391047 h 2761577"/>
                <a:gd name="connsiteX14" fmla="*/ 863827 w 1457725"/>
                <a:gd name="connsiteY14" fmla="*/ 430 h 2761577"/>
                <a:gd name="connsiteX0" fmla="*/ 863827 w 1457725"/>
                <a:gd name="connsiteY0" fmla="*/ 430 h 2761385"/>
                <a:gd name="connsiteX1" fmla="*/ 482087 w 1457725"/>
                <a:gd name="connsiteY1" fmla="*/ 320026 h 2761385"/>
                <a:gd name="connsiteX2" fmla="*/ 295656 w 1457725"/>
                <a:gd name="connsiteY2" fmla="*/ 577478 h 2761385"/>
                <a:gd name="connsiteX3" fmla="*/ 126981 w 1457725"/>
                <a:gd name="connsiteY3" fmla="*/ 932585 h 2761385"/>
                <a:gd name="connsiteX4" fmla="*/ 20449 w 1457725"/>
                <a:gd name="connsiteY4" fmla="*/ 1420857 h 2761385"/>
                <a:gd name="connsiteX5" fmla="*/ 2693 w 1457725"/>
                <a:gd name="connsiteY5" fmla="*/ 1971272 h 2761385"/>
                <a:gd name="connsiteX6" fmla="*/ 55959 w 1457725"/>
                <a:gd name="connsiteY6" fmla="*/ 2566076 h 2761385"/>
                <a:gd name="connsiteX7" fmla="*/ 1396487 w 1457725"/>
                <a:gd name="connsiteY7" fmla="*/ 2761385 h 2761385"/>
                <a:gd name="connsiteX8" fmla="*/ 1210056 w 1457725"/>
                <a:gd name="connsiteY8" fmla="*/ 2548321 h 2761385"/>
                <a:gd name="connsiteX9" fmla="*/ 1023625 w 1457725"/>
                <a:gd name="connsiteY9" fmla="*/ 2255358 h 2761385"/>
                <a:gd name="connsiteX10" fmla="*/ 783928 w 1457725"/>
                <a:gd name="connsiteY10" fmla="*/ 1749330 h 2761385"/>
                <a:gd name="connsiteX11" fmla="*/ 704029 w 1457725"/>
                <a:gd name="connsiteY11" fmla="*/ 1243303 h 2761385"/>
                <a:gd name="connsiteX12" fmla="*/ 704029 w 1457725"/>
                <a:gd name="connsiteY12" fmla="*/ 755031 h 2761385"/>
                <a:gd name="connsiteX13" fmla="*/ 757295 w 1457725"/>
                <a:gd name="connsiteY13" fmla="*/ 391047 h 2761385"/>
                <a:gd name="connsiteX14" fmla="*/ 863827 w 1457725"/>
                <a:gd name="connsiteY14" fmla="*/ 430 h 2761385"/>
                <a:gd name="connsiteX0" fmla="*/ 863827 w 1396487"/>
                <a:gd name="connsiteY0" fmla="*/ 430 h 2761385"/>
                <a:gd name="connsiteX1" fmla="*/ 482087 w 1396487"/>
                <a:gd name="connsiteY1" fmla="*/ 320026 h 2761385"/>
                <a:gd name="connsiteX2" fmla="*/ 295656 w 1396487"/>
                <a:gd name="connsiteY2" fmla="*/ 577478 h 2761385"/>
                <a:gd name="connsiteX3" fmla="*/ 126981 w 1396487"/>
                <a:gd name="connsiteY3" fmla="*/ 932585 h 2761385"/>
                <a:gd name="connsiteX4" fmla="*/ 20449 w 1396487"/>
                <a:gd name="connsiteY4" fmla="*/ 1420857 h 2761385"/>
                <a:gd name="connsiteX5" fmla="*/ 2693 w 1396487"/>
                <a:gd name="connsiteY5" fmla="*/ 1971272 h 2761385"/>
                <a:gd name="connsiteX6" fmla="*/ 55959 w 1396487"/>
                <a:gd name="connsiteY6" fmla="*/ 2566076 h 2761385"/>
                <a:gd name="connsiteX7" fmla="*/ 1396487 w 1396487"/>
                <a:gd name="connsiteY7" fmla="*/ 2761385 h 2761385"/>
                <a:gd name="connsiteX8" fmla="*/ 1210056 w 1396487"/>
                <a:gd name="connsiteY8" fmla="*/ 2548321 h 2761385"/>
                <a:gd name="connsiteX9" fmla="*/ 1023625 w 1396487"/>
                <a:gd name="connsiteY9" fmla="*/ 2255358 h 2761385"/>
                <a:gd name="connsiteX10" fmla="*/ 783928 w 1396487"/>
                <a:gd name="connsiteY10" fmla="*/ 1749330 h 2761385"/>
                <a:gd name="connsiteX11" fmla="*/ 704029 w 1396487"/>
                <a:gd name="connsiteY11" fmla="*/ 1243303 h 2761385"/>
                <a:gd name="connsiteX12" fmla="*/ 704029 w 1396487"/>
                <a:gd name="connsiteY12" fmla="*/ 755031 h 2761385"/>
                <a:gd name="connsiteX13" fmla="*/ 757295 w 1396487"/>
                <a:gd name="connsiteY13" fmla="*/ 391047 h 2761385"/>
                <a:gd name="connsiteX14" fmla="*/ 863827 w 1396487"/>
                <a:gd name="connsiteY14" fmla="*/ 430 h 2761385"/>
                <a:gd name="connsiteX0" fmla="*/ 863827 w 1396487"/>
                <a:gd name="connsiteY0" fmla="*/ 1506 h 2762461"/>
                <a:gd name="connsiteX1" fmla="*/ 482087 w 1396487"/>
                <a:gd name="connsiteY1" fmla="*/ 321102 h 2762461"/>
                <a:gd name="connsiteX2" fmla="*/ 295656 w 1396487"/>
                <a:gd name="connsiteY2" fmla="*/ 578554 h 2762461"/>
                <a:gd name="connsiteX3" fmla="*/ 126981 w 1396487"/>
                <a:gd name="connsiteY3" fmla="*/ 933661 h 2762461"/>
                <a:gd name="connsiteX4" fmla="*/ 20449 w 1396487"/>
                <a:gd name="connsiteY4" fmla="*/ 1421933 h 2762461"/>
                <a:gd name="connsiteX5" fmla="*/ 2693 w 1396487"/>
                <a:gd name="connsiteY5" fmla="*/ 1972348 h 2762461"/>
                <a:gd name="connsiteX6" fmla="*/ 55959 w 1396487"/>
                <a:gd name="connsiteY6" fmla="*/ 2567152 h 2762461"/>
                <a:gd name="connsiteX7" fmla="*/ 1396487 w 1396487"/>
                <a:gd name="connsiteY7" fmla="*/ 2762461 h 2762461"/>
                <a:gd name="connsiteX8" fmla="*/ 1210056 w 1396487"/>
                <a:gd name="connsiteY8" fmla="*/ 2549397 h 2762461"/>
                <a:gd name="connsiteX9" fmla="*/ 1023625 w 1396487"/>
                <a:gd name="connsiteY9" fmla="*/ 2256434 h 2762461"/>
                <a:gd name="connsiteX10" fmla="*/ 783928 w 1396487"/>
                <a:gd name="connsiteY10" fmla="*/ 1750406 h 2762461"/>
                <a:gd name="connsiteX11" fmla="*/ 704029 w 1396487"/>
                <a:gd name="connsiteY11" fmla="*/ 1244379 h 2762461"/>
                <a:gd name="connsiteX12" fmla="*/ 704029 w 1396487"/>
                <a:gd name="connsiteY12" fmla="*/ 756107 h 2762461"/>
                <a:gd name="connsiteX13" fmla="*/ 757295 w 1396487"/>
                <a:gd name="connsiteY13" fmla="*/ 392123 h 2762461"/>
                <a:gd name="connsiteX14" fmla="*/ 863827 w 1396487"/>
                <a:gd name="connsiteY14" fmla="*/ 1506 h 2762461"/>
                <a:gd name="connsiteX0" fmla="*/ 863827 w 1396487"/>
                <a:gd name="connsiteY0" fmla="*/ 15815 h 2776770"/>
                <a:gd name="connsiteX1" fmla="*/ 482087 w 1396487"/>
                <a:gd name="connsiteY1" fmla="*/ 335411 h 2776770"/>
                <a:gd name="connsiteX2" fmla="*/ 295656 w 1396487"/>
                <a:gd name="connsiteY2" fmla="*/ 592863 h 2776770"/>
                <a:gd name="connsiteX3" fmla="*/ 126981 w 1396487"/>
                <a:gd name="connsiteY3" fmla="*/ 947970 h 2776770"/>
                <a:gd name="connsiteX4" fmla="*/ 20449 w 1396487"/>
                <a:gd name="connsiteY4" fmla="*/ 1436242 h 2776770"/>
                <a:gd name="connsiteX5" fmla="*/ 2693 w 1396487"/>
                <a:gd name="connsiteY5" fmla="*/ 1986657 h 2776770"/>
                <a:gd name="connsiteX6" fmla="*/ 55959 w 1396487"/>
                <a:gd name="connsiteY6" fmla="*/ 2581461 h 2776770"/>
                <a:gd name="connsiteX7" fmla="*/ 1396487 w 1396487"/>
                <a:gd name="connsiteY7" fmla="*/ 2776770 h 2776770"/>
                <a:gd name="connsiteX8" fmla="*/ 1210056 w 1396487"/>
                <a:gd name="connsiteY8" fmla="*/ 2563706 h 2776770"/>
                <a:gd name="connsiteX9" fmla="*/ 1023625 w 1396487"/>
                <a:gd name="connsiteY9" fmla="*/ 2270743 h 2776770"/>
                <a:gd name="connsiteX10" fmla="*/ 783928 w 1396487"/>
                <a:gd name="connsiteY10" fmla="*/ 1764715 h 2776770"/>
                <a:gd name="connsiteX11" fmla="*/ 704029 w 1396487"/>
                <a:gd name="connsiteY11" fmla="*/ 1258688 h 2776770"/>
                <a:gd name="connsiteX12" fmla="*/ 704029 w 1396487"/>
                <a:gd name="connsiteY12" fmla="*/ 770416 h 2776770"/>
                <a:gd name="connsiteX13" fmla="*/ 757295 w 1396487"/>
                <a:gd name="connsiteY13" fmla="*/ 406432 h 2776770"/>
                <a:gd name="connsiteX14" fmla="*/ 863827 w 1396487"/>
                <a:gd name="connsiteY14" fmla="*/ 15815 h 2776770"/>
                <a:gd name="connsiteX0" fmla="*/ 863827 w 1396487"/>
                <a:gd name="connsiteY0" fmla="*/ 15815 h 2776770"/>
                <a:gd name="connsiteX1" fmla="*/ 482087 w 1396487"/>
                <a:gd name="connsiteY1" fmla="*/ 335411 h 2776770"/>
                <a:gd name="connsiteX2" fmla="*/ 295656 w 1396487"/>
                <a:gd name="connsiteY2" fmla="*/ 592863 h 2776770"/>
                <a:gd name="connsiteX3" fmla="*/ 126981 w 1396487"/>
                <a:gd name="connsiteY3" fmla="*/ 947970 h 2776770"/>
                <a:gd name="connsiteX4" fmla="*/ 20449 w 1396487"/>
                <a:gd name="connsiteY4" fmla="*/ 1436242 h 2776770"/>
                <a:gd name="connsiteX5" fmla="*/ 2693 w 1396487"/>
                <a:gd name="connsiteY5" fmla="*/ 1986657 h 2776770"/>
                <a:gd name="connsiteX6" fmla="*/ 55959 w 1396487"/>
                <a:gd name="connsiteY6" fmla="*/ 2581461 h 2776770"/>
                <a:gd name="connsiteX7" fmla="*/ 1396487 w 1396487"/>
                <a:gd name="connsiteY7" fmla="*/ 2776770 h 2776770"/>
                <a:gd name="connsiteX8" fmla="*/ 1210056 w 1396487"/>
                <a:gd name="connsiteY8" fmla="*/ 2563706 h 2776770"/>
                <a:gd name="connsiteX9" fmla="*/ 1023625 w 1396487"/>
                <a:gd name="connsiteY9" fmla="*/ 2270743 h 2776770"/>
                <a:gd name="connsiteX10" fmla="*/ 783928 w 1396487"/>
                <a:gd name="connsiteY10" fmla="*/ 1764715 h 2776770"/>
                <a:gd name="connsiteX11" fmla="*/ 704029 w 1396487"/>
                <a:gd name="connsiteY11" fmla="*/ 1258688 h 2776770"/>
                <a:gd name="connsiteX12" fmla="*/ 704029 w 1396487"/>
                <a:gd name="connsiteY12" fmla="*/ 770416 h 2776770"/>
                <a:gd name="connsiteX13" fmla="*/ 757295 w 1396487"/>
                <a:gd name="connsiteY13" fmla="*/ 406432 h 2776770"/>
                <a:gd name="connsiteX14" fmla="*/ 863827 w 1396487"/>
                <a:gd name="connsiteY14" fmla="*/ 15815 h 2776770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783928 w 1396487"/>
                <a:gd name="connsiteY10" fmla="*/ 1748900 h 2760955"/>
                <a:gd name="connsiteX11" fmla="*/ 704029 w 1396487"/>
                <a:gd name="connsiteY11" fmla="*/ 1242873 h 2760955"/>
                <a:gd name="connsiteX12" fmla="*/ 704029 w 1396487"/>
                <a:gd name="connsiteY12" fmla="*/ 754601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783928 w 1396487"/>
                <a:gd name="connsiteY10" fmla="*/ 1748900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5729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  <a:gd name="connsiteX0" fmla="*/ 863827 w 1396487"/>
                <a:gd name="connsiteY0" fmla="*/ 0 h 2760955"/>
                <a:gd name="connsiteX1" fmla="*/ 482087 w 1396487"/>
                <a:gd name="connsiteY1" fmla="*/ 319596 h 2760955"/>
                <a:gd name="connsiteX2" fmla="*/ 295656 w 1396487"/>
                <a:gd name="connsiteY2" fmla="*/ 577048 h 2760955"/>
                <a:gd name="connsiteX3" fmla="*/ 126981 w 1396487"/>
                <a:gd name="connsiteY3" fmla="*/ 932155 h 2760955"/>
                <a:gd name="connsiteX4" fmla="*/ 20449 w 1396487"/>
                <a:gd name="connsiteY4" fmla="*/ 1420427 h 2760955"/>
                <a:gd name="connsiteX5" fmla="*/ 2693 w 1396487"/>
                <a:gd name="connsiteY5" fmla="*/ 1970842 h 2760955"/>
                <a:gd name="connsiteX6" fmla="*/ 55959 w 1396487"/>
                <a:gd name="connsiteY6" fmla="*/ 2565646 h 2760955"/>
                <a:gd name="connsiteX7" fmla="*/ 1396487 w 1396487"/>
                <a:gd name="connsiteY7" fmla="*/ 2760955 h 2760955"/>
                <a:gd name="connsiteX8" fmla="*/ 1210056 w 1396487"/>
                <a:gd name="connsiteY8" fmla="*/ 2547891 h 2760955"/>
                <a:gd name="connsiteX9" fmla="*/ 1023625 w 1396487"/>
                <a:gd name="connsiteY9" fmla="*/ 2254928 h 2760955"/>
                <a:gd name="connsiteX10" fmla="*/ 810561 w 1396487"/>
                <a:gd name="connsiteY10" fmla="*/ 1784411 h 2760955"/>
                <a:gd name="connsiteX11" fmla="*/ 704029 w 1396487"/>
                <a:gd name="connsiteY11" fmla="*/ 1242873 h 2760955"/>
                <a:gd name="connsiteX12" fmla="*/ 695151 w 1396487"/>
                <a:gd name="connsiteY12" fmla="*/ 843378 h 2760955"/>
                <a:gd name="connsiteX13" fmla="*/ 726815 w 1396487"/>
                <a:gd name="connsiteY13" fmla="*/ 390617 h 2760955"/>
                <a:gd name="connsiteX14" fmla="*/ 863827 w 1396487"/>
                <a:gd name="connsiteY14" fmla="*/ 0 h 276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96487" h="2760955">
                  <a:moveTo>
                    <a:pt x="863827" y="0"/>
                  </a:moveTo>
                  <a:cubicBezTo>
                    <a:pt x="637100" y="132788"/>
                    <a:pt x="576782" y="223421"/>
                    <a:pt x="482087" y="319596"/>
                  </a:cubicBezTo>
                  <a:cubicBezTo>
                    <a:pt x="387392" y="415771"/>
                    <a:pt x="354840" y="474955"/>
                    <a:pt x="295656" y="577048"/>
                  </a:cubicBezTo>
                  <a:cubicBezTo>
                    <a:pt x="236472" y="679141"/>
                    <a:pt x="172849" y="791592"/>
                    <a:pt x="126981" y="932155"/>
                  </a:cubicBezTo>
                  <a:cubicBezTo>
                    <a:pt x="81113" y="1072718"/>
                    <a:pt x="41164" y="1247313"/>
                    <a:pt x="20449" y="1420427"/>
                  </a:cubicBezTo>
                  <a:cubicBezTo>
                    <a:pt x="-266" y="1593541"/>
                    <a:pt x="-3225" y="1779972"/>
                    <a:pt x="2693" y="1970842"/>
                  </a:cubicBezTo>
                  <a:cubicBezTo>
                    <a:pt x="8611" y="2161712"/>
                    <a:pt x="18969" y="2309674"/>
                    <a:pt x="55959" y="2565646"/>
                  </a:cubicBezTo>
                  <a:cubicBezTo>
                    <a:pt x="1133216" y="2734280"/>
                    <a:pt x="760255" y="2684014"/>
                    <a:pt x="1396487" y="2760955"/>
                  </a:cubicBezTo>
                  <a:cubicBezTo>
                    <a:pt x="1295873" y="2642586"/>
                    <a:pt x="1272200" y="2632229"/>
                    <a:pt x="1210056" y="2547891"/>
                  </a:cubicBezTo>
                  <a:cubicBezTo>
                    <a:pt x="1147912" y="2463553"/>
                    <a:pt x="1090207" y="2382175"/>
                    <a:pt x="1023625" y="2254928"/>
                  </a:cubicBezTo>
                  <a:cubicBezTo>
                    <a:pt x="957043" y="2127681"/>
                    <a:pt x="863827" y="1953087"/>
                    <a:pt x="810561" y="1784411"/>
                  </a:cubicBezTo>
                  <a:cubicBezTo>
                    <a:pt x="757295" y="1615735"/>
                    <a:pt x="723264" y="1399712"/>
                    <a:pt x="704029" y="1242873"/>
                  </a:cubicBezTo>
                  <a:cubicBezTo>
                    <a:pt x="684794" y="1086034"/>
                    <a:pt x="686273" y="985421"/>
                    <a:pt x="695151" y="843378"/>
                  </a:cubicBezTo>
                  <a:cubicBezTo>
                    <a:pt x="688789" y="625135"/>
                    <a:pt x="691082" y="660720"/>
                    <a:pt x="726815" y="390617"/>
                  </a:cubicBezTo>
                  <a:cubicBezTo>
                    <a:pt x="762548" y="242434"/>
                    <a:pt x="763204" y="241402"/>
                    <a:pt x="8638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1313895" y="1589103"/>
              <a:ext cx="1482571" cy="1828800"/>
            </a:xfrm>
            <a:custGeom>
              <a:avLst/>
              <a:gdLst>
                <a:gd name="connsiteX0" fmla="*/ 2956 w 1564511"/>
                <a:gd name="connsiteY0" fmla="*/ 1635329 h 1889266"/>
                <a:gd name="connsiteX1" fmla="*/ 1103787 w 1564511"/>
                <a:gd name="connsiteY1" fmla="*/ 55104 h 1889266"/>
                <a:gd name="connsiteX2" fmla="*/ 1094910 w 1564511"/>
                <a:gd name="connsiteY2" fmla="*/ 410211 h 1889266"/>
                <a:gd name="connsiteX3" fmla="*/ 1086032 w 1564511"/>
                <a:gd name="connsiteY3" fmla="*/ 898483 h 1889266"/>
                <a:gd name="connsiteX4" fmla="*/ 1165931 w 1564511"/>
                <a:gd name="connsiteY4" fmla="*/ 1218079 h 1889266"/>
                <a:gd name="connsiteX5" fmla="*/ 1343484 w 1564511"/>
                <a:gd name="connsiteY5" fmla="*/ 1635329 h 1889266"/>
                <a:gd name="connsiteX6" fmla="*/ 1485527 w 1564511"/>
                <a:gd name="connsiteY6" fmla="*/ 1883904 h 1889266"/>
                <a:gd name="connsiteX7" fmla="*/ 2956 w 1564511"/>
                <a:gd name="connsiteY7" fmla="*/ 1635329 h 1889266"/>
                <a:gd name="connsiteX0" fmla="*/ 2956 w 1564511"/>
                <a:gd name="connsiteY0" fmla="*/ 1580225 h 1834162"/>
                <a:gd name="connsiteX1" fmla="*/ 1103787 w 1564511"/>
                <a:gd name="connsiteY1" fmla="*/ 0 h 1834162"/>
                <a:gd name="connsiteX2" fmla="*/ 1094910 w 1564511"/>
                <a:gd name="connsiteY2" fmla="*/ 355107 h 1834162"/>
                <a:gd name="connsiteX3" fmla="*/ 1086032 w 1564511"/>
                <a:gd name="connsiteY3" fmla="*/ 843379 h 1834162"/>
                <a:gd name="connsiteX4" fmla="*/ 1165931 w 1564511"/>
                <a:gd name="connsiteY4" fmla="*/ 1162975 h 1834162"/>
                <a:gd name="connsiteX5" fmla="*/ 1343484 w 1564511"/>
                <a:gd name="connsiteY5" fmla="*/ 1580225 h 1834162"/>
                <a:gd name="connsiteX6" fmla="*/ 1485527 w 1564511"/>
                <a:gd name="connsiteY6" fmla="*/ 1828800 h 1834162"/>
                <a:gd name="connsiteX7" fmla="*/ 2956 w 1564511"/>
                <a:gd name="connsiteY7" fmla="*/ 1580225 h 1834162"/>
                <a:gd name="connsiteX0" fmla="*/ 4155 w 1565710"/>
                <a:gd name="connsiteY0" fmla="*/ 1580225 h 1834162"/>
                <a:gd name="connsiteX1" fmla="*/ 1104986 w 1565710"/>
                <a:gd name="connsiteY1" fmla="*/ 0 h 1834162"/>
                <a:gd name="connsiteX2" fmla="*/ 1096109 w 1565710"/>
                <a:gd name="connsiteY2" fmla="*/ 355107 h 1834162"/>
                <a:gd name="connsiteX3" fmla="*/ 1087231 w 1565710"/>
                <a:gd name="connsiteY3" fmla="*/ 843379 h 1834162"/>
                <a:gd name="connsiteX4" fmla="*/ 1167130 w 1565710"/>
                <a:gd name="connsiteY4" fmla="*/ 1162975 h 1834162"/>
                <a:gd name="connsiteX5" fmla="*/ 1344683 w 1565710"/>
                <a:gd name="connsiteY5" fmla="*/ 1580225 h 1834162"/>
                <a:gd name="connsiteX6" fmla="*/ 1486726 w 1565710"/>
                <a:gd name="connsiteY6" fmla="*/ 1828800 h 1834162"/>
                <a:gd name="connsiteX7" fmla="*/ 4155 w 1565710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34162"/>
                <a:gd name="connsiteX1" fmla="*/ 1100831 w 1561555"/>
                <a:gd name="connsiteY1" fmla="*/ 0 h 1834162"/>
                <a:gd name="connsiteX2" fmla="*/ 1091954 w 1561555"/>
                <a:gd name="connsiteY2" fmla="*/ 355107 h 1834162"/>
                <a:gd name="connsiteX3" fmla="*/ 1083076 w 1561555"/>
                <a:gd name="connsiteY3" fmla="*/ 843379 h 1834162"/>
                <a:gd name="connsiteX4" fmla="*/ 1162975 w 1561555"/>
                <a:gd name="connsiteY4" fmla="*/ 1162975 h 1834162"/>
                <a:gd name="connsiteX5" fmla="*/ 1340528 w 1561555"/>
                <a:gd name="connsiteY5" fmla="*/ 1580225 h 1834162"/>
                <a:gd name="connsiteX6" fmla="*/ 1482571 w 1561555"/>
                <a:gd name="connsiteY6" fmla="*/ 1828800 h 1834162"/>
                <a:gd name="connsiteX7" fmla="*/ 0 w 1561555"/>
                <a:gd name="connsiteY7" fmla="*/ 1580225 h 1834162"/>
                <a:gd name="connsiteX0" fmla="*/ 0 w 1561555"/>
                <a:gd name="connsiteY0" fmla="*/ 1580225 h 1828900"/>
                <a:gd name="connsiteX1" fmla="*/ 1100831 w 1561555"/>
                <a:gd name="connsiteY1" fmla="*/ 0 h 1828900"/>
                <a:gd name="connsiteX2" fmla="*/ 1091954 w 1561555"/>
                <a:gd name="connsiteY2" fmla="*/ 355107 h 1828900"/>
                <a:gd name="connsiteX3" fmla="*/ 1083076 w 1561555"/>
                <a:gd name="connsiteY3" fmla="*/ 843379 h 1828900"/>
                <a:gd name="connsiteX4" fmla="*/ 1162975 w 1561555"/>
                <a:gd name="connsiteY4" fmla="*/ 1162975 h 1828900"/>
                <a:gd name="connsiteX5" fmla="*/ 1340528 w 1561555"/>
                <a:gd name="connsiteY5" fmla="*/ 1580225 h 1828900"/>
                <a:gd name="connsiteX6" fmla="*/ 1482571 w 1561555"/>
                <a:gd name="connsiteY6" fmla="*/ 1828800 h 1828900"/>
                <a:gd name="connsiteX7" fmla="*/ 0 w 1561555"/>
                <a:gd name="connsiteY7" fmla="*/ 1580225 h 1828900"/>
                <a:gd name="connsiteX0" fmla="*/ 0 w 1561555"/>
                <a:gd name="connsiteY0" fmla="*/ 1580225 h 1828800"/>
                <a:gd name="connsiteX1" fmla="*/ 1100831 w 1561555"/>
                <a:gd name="connsiteY1" fmla="*/ 0 h 1828800"/>
                <a:gd name="connsiteX2" fmla="*/ 1091954 w 1561555"/>
                <a:gd name="connsiteY2" fmla="*/ 355107 h 1828800"/>
                <a:gd name="connsiteX3" fmla="*/ 1083076 w 1561555"/>
                <a:gd name="connsiteY3" fmla="*/ 843379 h 1828800"/>
                <a:gd name="connsiteX4" fmla="*/ 1162975 w 1561555"/>
                <a:gd name="connsiteY4" fmla="*/ 1162975 h 1828800"/>
                <a:gd name="connsiteX5" fmla="*/ 1340528 w 1561555"/>
                <a:gd name="connsiteY5" fmla="*/ 1580225 h 1828800"/>
                <a:gd name="connsiteX6" fmla="*/ 1482571 w 1561555"/>
                <a:gd name="connsiteY6" fmla="*/ 1828800 h 1828800"/>
                <a:gd name="connsiteX7" fmla="*/ 0 w 1561555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340528 w 1482571"/>
                <a:gd name="connsiteY5" fmla="*/ 1580225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62975 w 1482571"/>
                <a:gd name="connsiteY4" fmla="*/ 1162975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83076 w 1482571"/>
                <a:gd name="connsiteY3" fmla="*/ 843379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91954 w 1482571"/>
                <a:gd name="connsiteY3" fmla="*/ 701336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  <a:gd name="connsiteX0" fmla="*/ 0 w 1482571"/>
                <a:gd name="connsiteY0" fmla="*/ 1580225 h 1828800"/>
                <a:gd name="connsiteX1" fmla="*/ 1100831 w 1482571"/>
                <a:gd name="connsiteY1" fmla="*/ 0 h 1828800"/>
                <a:gd name="connsiteX2" fmla="*/ 1091954 w 1482571"/>
                <a:gd name="connsiteY2" fmla="*/ 355107 h 1828800"/>
                <a:gd name="connsiteX3" fmla="*/ 1091954 w 1482571"/>
                <a:gd name="connsiteY3" fmla="*/ 701336 h 1828800"/>
                <a:gd name="connsiteX4" fmla="*/ 1145219 w 1482571"/>
                <a:gd name="connsiteY4" fmla="*/ 1091954 h 1828800"/>
                <a:gd name="connsiteX5" fmla="*/ 1296140 w 1482571"/>
                <a:gd name="connsiteY5" fmla="*/ 1509203 h 1828800"/>
                <a:gd name="connsiteX6" fmla="*/ 1482571 w 1482571"/>
                <a:gd name="connsiteY6" fmla="*/ 1828800 h 1828800"/>
                <a:gd name="connsiteX7" fmla="*/ 0 w 1482571"/>
                <a:gd name="connsiteY7" fmla="*/ 1580225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2571" h="1828800">
                  <a:moveTo>
                    <a:pt x="0" y="1580225"/>
                  </a:moveTo>
                  <a:cubicBezTo>
                    <a:pt x="540058" y="787153"/>
                    <a:pt x="270769" y="1189607"/>
                    <a:pt x="1100831" y="0"/>
                  </a:cubicBezTo>
                  <a:cubicBezTo>
                    <a:pt x="1087514" y="177554"/>
                    <a:pt x="1093434" y="238218"/>
                    <a:pt x="1091954" y="355107"/>
                  </a:cubicBezTo>
                  <a:cubicBezTo>
                    <a:pt x="1090475" y="471996"/>
                    <a:pt x="1083077" y="498629"/>
                    <a:pt x="1091954" y="701336"/>
                  </a:cubicBezTo>
                  <a:cubicBezTo>
                    <a:pt x="1100831" y="824144"/>
                    <a:pt x="1111188" y="957310"/>
                    <a:pt x="1145219" y="1091954"/>
                  </a:cubicBezTo>
                  <a:cubicBezTo>
                    <a:pt x="1179250" y="1226599"/>
                    <a:pt x="1225119" y="1309455"/>
                    <a:pt x="1296140" y="1509203"/>
                  </a:cubicBezTo>
                  <a:cubicBezTo>
                    <a:pt x="1384916" y="1700073"/>
                    <a:pt x="1393795" y="1710432"/>
                    <a:pt x="1482571" y="1828800"/>
                  </a:cubicBezTo>
                  <a:cubicBezTo>
                    <a:pt x="1047565" y="1769616"/>
                    <a:pt x="1022411" y="1769615"/>
                    <a:pt x="0" y="158022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445327" y="3313206"/>
              <a:ext cx="2494625" cy="1580937"/>
            </a:xfrm>
            <a:custGeom>
              <a:avLst/>
              <a:gdLst>
                <a:gd name="connsiteX0" fmla="*/ 526959 w 2500031"/>
                <a:gd name="connsiteY0" fmla="*/ 12965 h 1589310"/>
                <a:gd name="connsiteX1" fmla="*/ 3177 w 2500031"/>
                <a:gd name="connsiteY1" fmla="*/ 723178 h 1589310"/>
                <a:gd name="connsiteX2" fmla="*/ 313895 w 2500031"/>
                <a:gd name="connsiteY2" fmla="*/ 1282472 h 1589310"/>
                <a:gd name="connsiteX3" fmla="*/ 447060 w 2500031"/>
                <a:gd name="connsiteY3" fmla="*/ 1300227 h 1589310"/>
                <a:gd name="connsiteX4" fmla="*/ 589103 w 2500031"/>
                <a:gd name="connsiteY4" fmla="*/ 1362371 h 1589310"/>
                <a:gd name="connsiteX5" fmla="*/ 695635 w 2500031"/>
                <a:gd name="connsiteY5" fmla="*/ 1468903 h 1589310"/>
                <a:gd name="connsiteX6" fmla="*/ 846556 w 2500031"/>
                <a:gd name="connsiteY6" fmla="*/ 1584312 h 1589310"/>
                <a:gd name="connsiteX7" fmla="*/ 1041864 w 2500031"/>
                <a:gd name="connsiteY7" fmla="*/ 1548802 h 1589310"/>
                <a:gd name="connsiteX8" fmla="*/ 1237173 w 2500031"/>
                <a:gd name="connsiteY8" fmla="*/ 1424514 h 1589310"/>
                <a:gd name="connsiteX9" fmla="*/ 1467992 w 2500031"/>
                <a:gd name="connsiteY9" fmla="*/ 1317982 h 1589310"/>
                <a:gd name="connsiteX10" fmla="*/ 1716567 w 2500031"/>
                <a:gd name="connsiteY10" fmla="*/ 1353493 h 1589310"/>
                <a:gd name="connsiteX11" fmla="*/ 1894121 w 2500031"/>
                <a:gd name="connsiteY11" fmla="*/ 1477780 h 1589310"/>
                <a:gd name="connsiteX12" fmla="*/ 2142695 w 2500031"/>
                <a:gd name="connsiteY12" fmla="*/ 1584312 h 1589310"/>
                <a:gd name="connsiteX13" fmla="*/ 2311371 w 2500031"/>
                <a:gd name="connsiteY13" fmla="*/ 1557679 h 1589310"/>
                <a:gd name="connsiteX14" fmla="*/ 2497802 w 2500031"/>
                <a:gd name="connsiteY14" fmla="*/ 1433392 h 1589310"/>
                <a:gd name="connsiteX15" fmla="*/ 2178206 w 2500031"/>
                <a:gd name="connsiteY15" fmla="*/ 1353493 h 1589310"/>
                <a:gd name="connsiteX16" fmla="*/ 1796466 w 2500031"/>
                <a:gd name="connsiteY16" fmla="*/ 1229206 h 1589310"/>
                <a:gd name="connsiteX17" fmla="*/ 1432482 w 2500031"/>
                <a:gd name="connsiteY17" fmla="*/ 1051652 h 1589310"/>
                <a:gd name="connsiteX18" fmla="*/ 1210540 w 2500031"/>
                <a:gd name="connsiteY18" fmla="*/ 909610 h 1589310"/>
                <a:gd name="connsiteX19" fmla="*/ 979721 w 2500031"/>
                <a:gd name="connsiteY19" fmla="*/ 696545 h 1589310"/>
                <a:gd name="connsiteX20" fmla="*/ 802167 w 2500031"/>
                <a:gd name="connsiteY20" fmla="*/ 474604 h 1589310"/>
                <a:gd name="connsiteX21" fmla="*/ 669002 w 2500031"/>
                <a:gd name="connsiteY21" fmla="*/ 279295 h 1589310"/>
                <a:gd name="connsiteX22" fmla="*/ 526959 w 2500031"/>
                <a:gd name="connsiteY22" fmla="*/ 12965 h 1589310"/>
                <a:gd name="connsiteX0" fmla="*/ 526959 w 2500031"/>
                <a:gd name="connsiteY0" fmla="*/ 12965 h 1589310"/>
                <a:gd name="connsiteX1" fmla="*/ 3177 w 2500031"/>
                <a:gd name="connsiteY1" fmla="*/ 723178 h 1589310"/>
                <a:gd name="connsiteX2" fmla="*/ 313895 w 2500031"/>
                <a:gd name="connsiteY2" fmla="*/ 1282472 h 1589310"/>
                <a:gd name="connsiteX3" fmla="*/ 447060 w 2500031"/>
                <a:gd name="connsiteY3" fmla="*/ 1300227 h 1589310"/>
                <a:gd name="connsiteX4" fmla="*/ 589103 w 2500031"/>
                <a:gd name="connsiteY4" fmla="*/ 1362371 h 1589310"/>
                <a:gd name="connsiteX5" fmla="*/ 695635 w 2500031"/>
                <a:gd name="connsiteY5" fmla="*/ 1468903 h 1589310"/>
                <a:gd name="connsiteX6" fmla="*/ 846556 w 2500031"/>
                <a:gd name="connsiteY6" fmla="*/ 1584312 h 1589310"/>
                <a:gd name="connsiteX7" fmla="*/ 1041864 w 2500031"/>
                <a:gd name="connsiteY7" fmla="*/ 1548802 h 1589310"/>
                <a:gd name="connsiteX8" fmla="*/ 1237173 w 2500031"/>
                <a:gd name="connsiteY8" fmla="*/ 1424514 h 1589310"/>
                <a:gd name="connsiteX9" fmla="*/ 1467992 w 2500031"/>
                <a:gd name="connsiteY9" fmla="*/ 1317982 h 1589310"/>
                <a:gd name="connsiteX10" fmla="*/ 1716567 w 2500031"/>
                <a:gd name="connsiteY10" fmla="*/ 1353493 h 1589310"/>
                <a:gd name="connsiteX11" fmla="*/ 1894121 w 2500031"/>
                <a:gd name="connsiteY11" fmla="*/ 1477780 h 1589310"/>
                <a:gd name="connsiteX12" fmla="*/ 2142695 w 2500031"/>
                <a:gd name="connsiteY12" fmla="*/ 1584312 h 1589310"/>
                <a:gd name="connsiteX13" fmla="*/ 2311371 w 2500031"/>
                <a:gd name="connsiteY13" fmla="*/ 1557679 h 1589310"/>
                <a:gd name="connsiteX14" fmla="*/ 2497802 w 2500031"/>
                <a:gd name="connsiteY14" fmla="*/ 1433392 h 1589310"/>
                <a:gd name="connsiteX15" fmla="*/ 2178206 w 2500031"/>
                <a:gd name="connsiteY15" fmla="*/ 1353493 h 1589310"/>
                <a:gd name="connsiteX16" fmla="*/ 1796466 w 2500031"/>
                <a:gd name="connsiteY16" fmla="*/ 1229206 h 1589310"/>
                <a:gd name="connsiteX17" fmla="*/ 1432482 w 2500031"/>
                <a:gd name="connsiteY17" fmla="*/ 1051652 h 1589310"/>
                <a:gd name="connsiteX18" fmla="*/ 1210540 w 2500031"/>
                <a:gd name="connsiteY18" fmla="*/ 909610 h 1589310"/>
                <a:gd name="connsiteX19" fmla="*/ 979721 w 2500031"/>
                <a:gd name="connsiteY19" fmla="*/ 696545 h 1589310"/>
                <a:gd name="connsiteX20" fmla="*/ 802167 w 2500031"/>
                <a:gd name="connsiteY20" fmla="*/ 474604 h 1589310"/>
                <a:gd name="connsiteX21" fmla="*/ 669002 w 2500031"/>
                <a:gd name="connsiteY21" fmla="*/ 279295 h 1589310"/>
                <a:gd name="connsiteX22" fmla="*/ 526959 w 2500031"/>
                <a:gd name="connsiteY22" fmla="*/ 12965 h 1589310"/>
                <a:gd name="connsiteX0" fmla="*/ 526959 w 2500031"/>
                <a:gd name="connsiteY0" fmla="*/ 0 h 1576345"/>
                <a:gd name="connsiteX1" fmla="*/ 3177 w 2500031"/>
                <a:gd name="connsiteY1" fmla="*/ 710213 h 1576345"/>
                <a:gd name="connsiteX2" fmla="*/ 313895 w 2500031"/>
                <a:gd name="connsiteY2" fmla="*/ 1269507 h 1576345"/>
                <a:gd name="connsiteX3" fmla="*/ 447060 w 2500031"/>
                <a:gd name="connsiteY3" fmla="*/ 1287262 h 1576345"/>
                <a:gd name="connsiteX4" fmla="*/ 589103 w 2500031"/>
                <a:gd name="connsiteY4" fmla="*/ 1349406 h 1576345"/>
                <a:gd name="connsiteX5" fmla="*/ 695635 w 2500031"/>
                <a:gd name="connsiteY5" fmla="*/ 1455938 h 1576345"/>
                <a:gd name="connsiteX6" fmla="*/ 846556 w 2500031"/>
                <a:gd name="connsiteY6" fmla="*/ 1571347 h 1576345"/>
                <a:gd name="connsiteX7" fmla="*/ 1041864 w 2500031"/>
                <a:gd name="connsiteY7" fmla="*/ 1535837 h 1576345"/>
                <a:gd name="connsiteX8" fmla="*/ 1237173 w 2500031"/>
                <a:gd name="connsiteY8" fmla="*/ 1411549 h 1576345"/>
                <a:gd name="connsiteX9" fmla="*/ 1467992 w 2500031"/>
                <a:gd name="connsiteY9" fmla="*/ 1305017 h 1576345"/>
                <a:gd name="connsiteX10" fmla="*/ 1716567 w 2500031"/>
                <a:gd name="connsiteY10" fmla="*/ 1340528 h 1576345"/>
                <a:gd name="connsiteX11" fmla="*/ 1894121 w 2500031"/>
                <a:gd name="connsiteY11" fmla="*/ 1464815 h 1576345"/>
                <a:gd name="connsiteX12" fmla="*/ 2142695 w 2500031"/>
                <a:gd name="connsiteY12" fmla="*/ 1571347 h 1576345"/>
                <a:gd name="connsiteX13" fmla="*/ 2311371 w 2500031"/>
                <a:gd name="connsiteY13" fmla="*/ 1544714 h 1576345"/>
                <a:gd name="connsiteX14" fmla="*/ 2497802 w 2500031"/>
                <a:gd name="connsiteY14" fmla="*/ 1420427 h 1576345"/>
                <a:gd name="connsiteX15" fmla="*/ 2178206 w 2500031"/>
                <a:gd name="connsiteY15" fmla="*/ 1340528 h 1576345"/>
                <a:gd name="connsiteX16" fmla="*/ 1796466 w 2500031"/>
                <a:gd name="connsiteY16" fmla="*/ 1216241 h 1576345"/>
                <a:gd name="connsiteX17" fmla="*/ 1432482 w 2500031"/>
                <a:gd name="connsiteY17" fmla="*/ 1038687 h 1576345"/>
                <a:gd name="connsiteX18" fmla="*/ 1210540 w 2500031"/>
                <a:gd name="connsiteY18" fmla="*/ 896645 h 1576345"/>
                <a:gd name="connsiteX19" fmla="*/ 979721 w 2500031"/>
                <a:gd name="connsiteY19" fmla="*/ 683580 h 1576345"/>
                <a:gd name="connsiteX20" fmla="*/ 802167 w 2500031"/>
                <a:gd name="connsiteY20" fmla="*/ 461639 h 1576345"/>
                <a:gd name="connsiteX21" fmla="*/ 669002 w 2500031"/>
                <a:gd name="connsiteY21" fmla="*/ 266330 h 1576345"/>
                <a:gd name="connsiteX22" fmla="*/ 526959 w 2500031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6854"/>
                <a:gd name="connsiteY0" fmla="*/ 0 h 1576345"/>
                <a:gd name="connsiteX1" fmla="*/ 0 w 2496854"/>
                <a:gd name="connsiteY1" fmla="*/ 710213 h 1576345"/>
                <a:gd name="connsiteX2" fmla="*/ 310718 w 2496854"/>
                <a:gd name="connsiteY2" fmla="*/ 1269507 h 1576345"/>
                <a:gd name="connsiteX3" fmla="*/ 443883 w 2496854"/>
                <a:gd name="connsiteY3" fmla="*/ 1287262 h 1576345"/>
                <a:gd name="connsiteX4" fmla="*/ 585926 w 2496854"/>
                <a:gd name="connsiteY4" fmla="*/ 1349406 h 1576345"/>
                <a:gd name="connsiteX5" fmla="*/ 692458 w 2496854"/>
                <a:gd name="connsiteY5" fmla="*/ 1455938 h 1576345"/>
                <a:gd name="connsiteX6" fmla="*/ 843379 w 2496854"/>
                <a:gd name="connsiteY6" fmla="*/ 1571347 h 1576345"/>
                <a:gd name="connsiteX7" fmla="*/ 1038687 w 2496854"/>
                <a:gd name="connsiteY7" fmla="*/ 1535837 h 1576345"/>
                <a:gd name="connsiteX8" fmla="*/ 1233996 w 2496854"/>
                <a:gd name="connsiteY8" fmla="*/ 1411549 h 1576345"/>
                <a:gd name="connsiteX9" fmla="*/ 1464815 w 2496854"/>
                <a:gd name="connsiteY9" fmla="*/ 1305017 h 1576345"/>
                <a:gd name="connsiteX10" fmla="*/ 1713390 w 2496854"/>
                <a:gd name="connsiteY10" fmla="*/ 1340528 h 1576345"/>
                <a:gd name="connsiteX11" fmla="*/ 1890944 w 2496854"/>
                <a:gd name="connsiteY11" fmla="*/ 1464815 h 1576345"/>
                <a:gd name="connsiteX12" fmla="*/ 2139518 w 2496854"/>
                <a:gd name="connsiteY12" fmla="*/ 1571347 h 1576345"/>
                <a:gd name="connsiteX13" fmla="*/ 2308194 w 2496854"/>
                <a:gd name="connsiteY13" fmla="*/ 1544714 h 1576345"/>
                <a:gd name="connsiteX14" fmla="*/ 2494625 w 2496854"/>
                <a:gd name="connsiteY14" fmla="*/ 1420427 h 1576345"/>
                <a:gd name="connsiteX15" fmla="*/ 2175029 w 2496854"/>
                <a:gd name="connsiteY15" fmla="*/ 1340528 h 1576345"/>
                <a:gd name="connsiteX16" fmla="*/ 1793289 w 2496854"/>
                <a:gd name="connsiteY16" fmla="*/ 1216241 h 1576345"/>
                <a:gd name="connsiteX17" fmla="*/ 1429305 w 2496854"/>
                <a:gd name="connsiteY17" fmla="*/ 1038687 h 1576345"/>
                <a:gd name="connsiteX18" fmla="*/ 1207363 w 2496854"/>
                <a:gd name="connsiteY18" fmla="*/ 896645 h 1576345"/>
                <a:gd name="connsiteX19" fmla="*/ 976544 w 2496854"/>
                <a:gd name="connsiteY19" fmla="*/ 683580 h 1576345"/>
                <a:gd name="connsiteX20" fmla="*/ 798990 w 2496854"/>
                <a:gd name="connsiteY20" fmla="*/ 461639 h 1576345"/>
                <a:gd name="connsiteX21" fmla="*/ 665825 w 2496854"/>
                <a:gd name="connsiteY21" fmla="*/ 266330 h 1576345"/>
                <a:gd name="connsiteX22" fmla="*/ 523782 w 2496854"/>
                <a:gd name="connsiteY22" fmla="*/ 0 h 1576345"/>
                <a:gd name="connsiteX0" fmla="*/ 523782 w 2494625"/>
                <a:gd name="connsiteY0" fmla="*/ 0 h 1576345"/>
                <a:gd name="connsiteX1" fmla="*/ 0 w 2494625"/>
                <a:gd name="connsiteY1" fmla="*/ 710213 h 1576345"/>
                <a:gd name="connsiteX2" fmla="*/ 310718 w 2494625"/>
                <a:gd name="connsiteY2" fmla="*/ 1269507 h 1576345"/>
                <a:gd name="connsiteX3" fmla="*/ 443883 w 2494625"/>
                <a:gd name="connsiteY3" fmla="*/ 1287262 h 1576345"/>
                <a:gd name="connsiteX4" fmla="*/ 585926 w 2494625"/>
                <a:gd name="connsiteY4" fmla="*/ 1349406 h 1576345"/>
                <a:gd name="connsiteX5" fmla="*/ 692458 w 2494625"/>
                <a:gd name="connsiteY5" fmla="*/ 1455938 h 1576345"/>
                <a:gd name="connsiteX6" fmla="*/ 843379 w 2494625"/>
                <a:gd name="connsiteY6" fmla="*/ 1571347 h 1576345"/>
                <a:gd name="connsiteX7" fmla="*/ 1038687 w 2494625"/>
                <a:gd name="connsiteY7" fmla="*/ 1535837 h 1576345"/>
                <a:gd name="connsiteX8" fmla="*/ 1233996 w 2494625"/>
                <a:gd name="connsiteY8" fmla="*/ 1411549 h 1576345"/>
                <a:gd name="connsiteX9" fmla="*/ 1464815 w 2494625"/>
                <a:gd name="connsiteY9" fmla="*/ 1305017 h 1576345"/>
                <a:gd name="connsiteX10" fmla="*/ 1713390 w 2494625"/>
                <a:gd name="connsiteY10" fmla="*/ 1340528 h 1576345"/>
                <a:gd name="connsiteX11" fmla="*/ 1890944 w 2494625"/>
                <a:gd name="connsiteY11" fmla="*/ 1464815 h 1576345"/>
                <a:gd name="connsiteX12" fmla="*/ 2139518 w 2494625"/>
                <a:gd name="connsiteY12" fmla="*/ 1571347 h 1576345"/>
                <a:gd name="connsiteX13" fmla="*/ 2308194 w 2494625"/>
                <a:gd name="connsiteY13" fmla="*/ 1544714 h 1576345"/>
                <a:gd name="connsiteX14" fmla="*/ 2494625 w 2494625"/>
                <a:gd name="connsiteY14" fmla="*/ 1420427 h 1576345"/>
                <a:gd name="connsiteX15" fmla="*/ 2175029 w 2494625"/>
                <a:gd name="connsiteY15" fmla="*/ 1340528 h 1576345"/>
                <a:gd name="connsiteX16" fmla="*/ 1793289 w 2494625"/>
                <a:gd name="connsiteY16" fmla="*/ 1216241 h 1576345"/>
                <a:gd name="connsiteX17" fmla="*/ 1429305 w 2494625"/>
                <a:gd name="connsiteY17" fmla="*/ 1038687 h 1576345"/>
                <a:gd name="connsiteX18" fmla="*/ 1207363 w 2494625"/>
                <a:gd name="connsiteY18" fmla="*/ 896645 h 1576345"/>
                <a:gd name="connsiteX19" fmla="*/ 976544 w 2494625"/>
                <a:gd name="connsiteY19" fmla="*/ 683580 h 1576345"/>
                <a:gd name="connsiteX20" fmla="*/ 798990 w 2494625"/>
                <a:gd name="connsiteY20" fmla="*/ 461639 h 1576345"/>
                <a:gd name="connsiteX21" fmla="*/ 665825 w 2494625"/>
                <a:gd name="connsiteY21" fmla="*/ 266330 h 1576345"/>
                <a:gd name="connsiteX22" fmla="*/ 523782 w 2494625"/>
                <a:gd name="connsiteY22" fmla="*/ 0 h 1576345"/>
                <a:gd name="connsiteX0" fmla="*/ 52378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13390 w 2494625"/>
                <a:gd name="connsiteY10" fmla="*/ 1340528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23782 w 2494625"/>
                <a:gd name="connsiteY22" fmla="*/ 0 h 1575327"/>
                <a:gd name="connsiteX0" fmla="*/ 52378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23782 w 2494625"/>
                <a:gd name="connsiteY22" fmla="*/ 0 h 1575327"/>
                <a:gd name="connsiteX0" fmla="*/ 546222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46222 w 2494625"/>
                <a:gd name="connsiteY22" fmla="*/ 0 h 1575327"/>
                <a:gd name="connsiteX0" fmla="*/ 563051 w 2494625"/>
                <a:gd name="connsiteY0" fmla="*/ 0 h 1575327"/>
                <a:gd name="connsiteX1" fmla="*/ 0 w 2494625"/>
                <a:gd name="connsiteY1" fmla="*/ 710213 h 1575327"/>
                <a:gd name="connsiteX2" fmla="*/ 310718 w 2494625"/>
                <a:gd name="connsiteY2" fmla="*/ 1269507 h 1575327"/>
                <a:gd name="connsiteX3" fmla="*/ 443883 w 2494625"/>
                <a:gd name="connsiteY3" fmla="*/ 1287262 h 1575327"/>
                <a:gd name="connsiteX4" fmla="*/ 585926 w 2494625"/>
                <a:gd name="connsiteY4" fmla="*/ 1349406 h 1575327"/>
                <a:gd name="connsiteX5" fmla="*/ 692458 w 2494625"/>
                <a:gd name="connsiteY5" fmla="*/ 1455938 h 1575327"/>
                <a:gd name="connsiteX6" fmla="*/ 843379 w 2494625"/>
                <a:gd name="connsiteY6" fmla="*/ 1571347 h 1575327"/>
                <a:gd name="connsiteX7" fmla="*/ 1038687 w 2494625"/>
                <a:gd name="connsiteY7" fmla="*/ 1535837 h 1575327"/>
                <a:gd name="connsiteX8" fmla="*/ 1233996 w 2494625"/>
                <a:gd name="connsiteY8" fmla="*/ 1411549 h 1575327"/>
                <a:gd name="connsiteX9" fmla="*/ 1464815 w 2494625"/>
                <a:gd name="connsiteY9" fmla="*/ 1305017 h 1575327"/>
                <a:gd name="connsiteX10" fmla="*/ 1730219 w 2494625"/>
                <a:gd name="connsiteY10" fmla="*/ 1323699 h 1575327"/>
                <a:gd name="connsiteX11" fmla="*/ 1941432 w 2494625"/>
                <a:gd name="connsiteY11" fmla="*/ 1492864 h 1575327"/>
                <a:gd name="connsiteX12" fmla="*/ 2139518 w 2494625"/>
                <a:gd name="connsiteY12" fmla="*/ 1571347 h 1575327"/>
                <a:gd name="connsiteX13" fmla="*/ 2308194 w 2494625"/>
                <a:gd name="connsiteY13" fmla="*/ 1544714 h 1575327"/>
                <a:gd name="connsiteX14" fmla="*/ 2494625 w 2494625"/>
                <a:gd name="connsiteY14" fmla="*/ 1420427 h 1575327"/>
                <a:gd name="connsiteX15" fmla="*/ 2175029 w 2494625"/>
                <a:gd name="connsiteY15" fmla="*/ 1340528 h 1575327"/>
                <a:gd name="connsiteX16" fmla="*/ 1793289 w 2494625"/>
                <a:gd name="connsiteY16" fmla="*/ 1216241 h 1575327"/>
                <a:gd name="connsiteX17" fmla="*/ 1429305 w 2494625"/>
                <a:gd name="connsiteY17" fmla="*/ 1038687 h 1575327"/>
                <a:gd name="connsiteX18" fmla="*/ 1207363 w 2494625"/>
                <a:gd name="connsiteY18" fmla="*/ 896645 h 1575327"/>
                <a:gd name="connsiteX19" fmla="*/ 976544 w 2494625"/>
                <a:gd name="connsiteY19" fmla="*/ 683580 h 1575327"/>
                <a:gd name="connsiteX20" fmla="*/ 798990 w 2494625"/>
                <a:gd name="connsiteY20" fmla="*/ 461639 h 1575327"/>
                <a:gd name="connsiteX21" fmla="*/ 665825 w 2494625"/>
                <a:gd name="connsiteY21" fmla="*/ 266330 h 1575327"/>
                <a:gd name="connsiteX22" fmla="*/ 563051 w 2494625"/>
                <a:gd name="connsiteY22" fmla="*/ 0 h 157532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07363 w 2494625"/>
                <a:gd name="connsiteY18" fmla="*/ 90225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65825 w 2494625"/>
                <a:gd name="connsiteY21" fmla="*/ 271940 h 1580937"/>
                <a:gd name="connsiteX22" fmla="*/ 563051 w 2494625"/>
                <a:gd name="connsiteY22" fmla="*/ 0 h 1580937"/>
                <a:gd name="connsiteX0" fmla="*/ 563051 w 2494625"/>
                <a:gd name="connsiteY0" fmla="*/ 0 h 1580937"/>
                <a:gd name="connsiteX1" fmla="*/ 0 w 2494625"/>
                <a:gd name="connsiteY1" fmla="*/ 715823 h 1580937"/>
                <a:gd name="connsiteX2" fmla="*/ 310718 w 2494625"/>
                <a:gd name="connsiteY2" fmla="*/ 1275117 h 1580937"/>
                <a:gd name="connsiteX3" fmla="*/ 443883 w 2494625"/>
                <a:gd name="connsiteY3" fmla="*/ 1292872 h 1580937"/>
                <a:gd name="connsiteX4" fmla="*/ 585926 w 2494625"/>
                <a:gd name="connsiteY4" fmla="*/ 1355016 h 1580937"/>
                <a:gd name="connsiteX5" fmla="*/ 692458 w 2494625"/>
                <a:gd name="connsiteY5" fmla="*/ 1461548 h 1580937"/>
                <a:gd name="connsiteX6" fmla="*/ 843379 w 2494625"/>
                <a:gd name="connsiteY6" fmla="*/ 1576957 h 1580937"/>
                <a:gd name="connsiteX7" fmla="*/ 1038687 w 2494625"/>
                <a:gd name="connsiteY7" fmla="*/ 1541447 h 1580937"/>
                <a:gd name="connsiteX8" fmla="*/ 1233996 w 2494625"/>
                <a:gd name="connsiteY8" fmla="*/ 1417159 h 1580937"/>
                <a:gd name="connsiteX9" fmla="*/ 1464815 w 2494625"/>
                <a:gd name="connsiteY9" fmla="*/ 1310627 h 1580937"/>
                <a:gd name="connsiteX10" fmla="*/ 1730219 w 2494625"/>
                <a:gd name="connsiteY10" fmla="*/ 1329309 h 1580937"/>
                <a:gd name="connsiteX11" fmla="*/ 1941432 w 2494625"/>
                <a:gd name="connsiteY11" fmla="*/ 1498474 h 1580937"/>
                <a:gd name="connsiteX12" fmla="*/ 2139518 w 2494625"/>
                <a:gd name="connsiteY12" fmla="*/ 1576957 h 1580937"/>
                <a:gd name="connsiteX13" fmla="*/ 2308194 w 2494625"/>
                <a:gd name="connsiteY13" fmla="*/ 1550324 h 1580937"/>
                <a:gd name="connsiteX14" fmla="*/ 2494625 w 2494625"/>
                <a:gd name="connsiteY14" fmla="*/ 1426037 h 1580937"/>
                <a:gd name="connsiteX15" fmla="*/ 2175029 w 2494625"/>
                <a:gd name="connsiteY15" fmla="*/ 1346138 h 1580937"/>
                <a:gd name="connsiteX16" fmla="*/ 1793289 w 2494625"/>
                <a:gd name="connsiteY16" fmla="*/ 1221851 h 1580937"/>
                <a:gd name="connsiteX17" fmla="*/ 1429305 w 2494625"/>
                <a:gd name="connsiteY17" fmla="*/ 1044297 h 1580937"/>
                <a:gd name="connsiteX18" fmla="*/ 1212972 w 2494625"/>
                <a:gd name="connsiteY18" fmla="*/ 891035 h 1580937"/>
                <a:gd name="connsiteX19" fmla="*/ 976544 w 2494625"/>
                <a:gd name="connsiteY19" fmla="*/ 689190 h 1580937"/>
                <a:gd name="connsiteX20" fmla="*/ 798990 w 2494625"/>
                <a:gd name="connsiteY20" fmla="*/ 467249 h 1580937"/>
                <a:gd name="connsiteX21" fmla="*/ 682654 w 2494625"/>
                <a:gd name="connsiteY21" fmla="*/ 266330 h 1580937"/>
                <a:gd name="connsiteX22" fmla="*/ 563051 w 2494625"/>
                <a:gd name="connsiteY22" fmla="*/ 0 h 1580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94625" h="1580937">
                  <a:moveTo>
                    <a:pt x="563051" y="0"/>
                  </a:moveTo>
                  <a:cubicBezTo>
                    <a:pt x="247894" y="420208"/>
                    <a:pt x="363985" y="211276"/>
                    <a:pt x="0" y="715823"/>
                  </a:cubicBezTo>
                  <a:cubicBezTo>
                    <a:pt x="159797" y="1025061"/>
                    <a:pt x="236737" y="1178942"/>
                    <a:pt x="310718" y="1275117"/>
                  </a:cubicBezTo>
                  <a:cubicBezTo>
                    <a:pt x="367869" y="1281535"/>
                    <a:pt x="398015" y="1279556"/>
                    <a:pt x="443883" y="1292872"/>
                  </a:cubicBezTo>
                  <a:cubicBezTo>
                    <a:pt x="489751" y="1306188"/>
                    <a:pt x="544497" y="1326903"/>
                    <a:pt x="585926" y="1355016"/>
                  </a:cubicBezTo>
                  <a:cubicBezTo>
                    <a:pt x="627355" y="1383129"/>
                    <a:pt x="649549" y="1424558"/>
                    <a:pt x="692458" y="1461548"/>
                  </a:cubicBezTo>
                  <a:cubicBezTo>
                    <a:pt x="735367" y="1498538"/>
                    <a:pt x="785674" y="1563641"/>
                    <a:pt x="843379" y="1576957"/>
                  </a:cubicBezTo>
                  <a:cubicBezTo>
                    <a:pt x="901084" y="1590273"/>
                    <a:pt x="973584" y="1568080"/>
                    <a:pt x="1038687" y="1541447"/>
                  </a:cubicBezTo>
                  <a:cubicBezTo>
                    <a:pt x="1103790" y="1514814"/>
                    <a:pt x="1162975" y="1455629"/>
                    <a:pt x="1233996" y="1417159"/>
                  </a:cubicBezTo>
                  <a:cubicBezTo>
                    <a:pt x="1305017" y="1378689"/>
                    <a:pt x="1382111" y="1325269"/>
                    <a:pt x="1464815" y="1310627"/>
                  </a:cubicBezTo>
                  <a:cubicBezTo>
                    <a:pt x="1547519" y="1295985"/>
                    <a:pt x="1650783" y="1298001"/>
                    <a:pt x="1730219" y="1329309"/>
                  </a:cubicBezTo>
                  <a:cubicBezTo>
                    <a:pt x="1809655" y="1360617"/>
                    <a:pt x="1873216" y="1457199"/>
                    <a:pt x="1941432" y="1498474"/>
                  </a:cubicBezTo>
                  <a:cubicBezTo>
                    <a:pt x="2009649" y="1539749"/>
                    <a:pt x="2078391" y="1568315"/>
                    <a:pt x="2139518" y="1576957"/>
                  </a:cubicBezTo>
                  <a:cubicBezTo>
                    <a:pt x="2200645" y="1585599"/>
                    <a:pt x="2249010" y="1575477"/>
                    <a:pt x="2308194" y="1550324"/>
                  </a:cubicBezTo>
                  <a:cubicBezTo>
                    <a:pt x="2367379" y="1525171"/>
                    <a:pt x="2387793" y="1504947"/>
                    <a:pt x="2494625" y="1426037"/>
                  </a:cubicBezTo>
                  <a:cubicBezTo>
                    <a:pt x="2326575" y="1380786"/>
                    <a:pt x="2291918" y="1380169"/>
                    <a:pt x="2175029" y="1346138"/>
                  </a:cubicBezTo>
                  <a:cubicBezTo>
                    <a:pt x="2058140" y="1312107"/>
                    <a:pt x="1917576" y="1272158"/>
                    <a:pt x="1793289" y="1221851"/>
                  </a:cubicBezTo>
                  <a:cubicBezTo>
                    <a:pt x="1669002" y="1171544"/>
                    <a:pt x="1526024" y="1099433"/>
                    <a:pt x="1429305" y="1044297"/>
                  </a:cubicBezTo>
                  <a:cubicBezTo>
                    <a:pt x="1332586" y="989161"/>
                    <a:pt x="1288432" y="950220"/>
                    <a:pt x="1212972" y="891035"/>
                  </a:cubicBezTo>
                  <a:cubicBezTo>
                    <a:pt x="1137512" y="831851"/>
                    <a:pt x="1045541" y="759821"/>
                    <a:pt x="976544" y="689190"/>
                  </a:cubicBezTo>
                  <a:cubicBezTo>
                    <a:pt x="907547" y="618559"/>
                    <a:pt x="850777" y="536791"/>
                    <a:pt x="798990" y="467249"/>
                  </a:cubicBezTo>
                  <a:cubicBezTo>
                    <a:pt x="747204" y="397707"/>
                    <a:pt x="721977" y="344205"/>
                    <a:pt x="682654" y="266330"/>
                  </a:cubicBezTo>
                  <a:cubicBezTo>
                    <a:pt x="643331" y="188455"/>
                    <a:pt x="621681" y="165716"/>
                    <a:pt x="563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1548309" y="4602011"/>
              <a:ext cx="303968" cy="143892"/>
            </a:xfrm>
            <a:custGeom>
              <a:avLst/>
              <a:gdLst>
                <a:gd name="connsiteX0" fmla="*/ 0 w 230003"/>
                <a:gd name="connsiteY0" fmla="*/ 145855 h 145855"/>
                <a:gd name="connsiteX1" fmla="*/ 61708 w 230003"/>
                <a:gd name="connsiteY1" fmla="*/ 95367 h 145855"/>
                <a:gd name="connsiteX2" fmla="*/ 140246 w 230003"/>
                <a:gd name="connsiteY2" fmla="*/ 33659 h 145855"/>
                <a:gd name="connsiteX3" fmla="*/ 230003 w 230003"/>
                <a:gd name="connsiteY3" fmla="*/ 0 h 145855"/>
                <a:gd name="connsiteX0" fmla="*/ 0 w 230003"/>
                <a:gd name="connsiteY0" fmla="*/ 145855 h 145855"/>
                <a:gd name="connsiteX1" fmla="*/ 64883 w 230003"/>
                <a:gd name="connsiteY1" fmla="*/ 79492 h 145855"/>
                <a:gd name="connsiteX2" fmla="*/ 140246 w 230003"/>
                <a:gd name="connsiteY2" fmla="*/ 33659 h 145855"/>
                <a:gd name="connsiteX3" fmla="*/ 230003 w 230003"/>
                <a:gd name="connsiteY3" fmla="*/ 0 h 145855"/>
                <a:gd name="connsiteX0" fmla="*/ 0 w 321480"/>
                <a:gd name="connsiteY0" fmla="*/ 153475 h 153475"/>
                <a:gd name="connsiteX1" fmla="*/ 64883 w 321480"/>
                <a:gd name="connsiteY1" fmla="*/ 87112 h 153475"/>
                <a:gd name="connsiteX2" fmla="*/ 140246 w 321480"/>
                <a:gd name="connsiteY2" fmla="*/ 41279 h 153475"/>
                <a:gd name="connsiteX3" fmla="*/ 321480 w 321480"/>
                <a:gd name="connsiteY3" fmla="*/ 0 h 153475"/>
                <a:gd name="connsiteX0" fmla="*/ 0 w 321480"/>
                <a:gd name="connsiteY0" fmla="*/ 191575 h 191575"/>
                <a:gd name="connsiteX1" fmla="*/ 64883 w 321480"/>
                <a:gd name="connsiteY1" fmla="*/ 125212 h 191575"/>
                <a:gd name="connsiteX2" fmla="*/ 140246 w 321480"/>
                <a:gd name="connsiteY2" fmla="*/ 79379 h 191575"/>
                <a:gd name="connsiteX3" fmla="*/ 321480 w 321480"/>
                <a:gd name="connsiteY3" fmla="*/ 0 h 191575"/>
                <a:gd name="connsiteX0" fmla="*/ 0 w 243273"/>
                <a:gd name="connsiteY0" fmla="*/ 143893 h 143893"/>
                <a:gd name="connsiteX1" fmla="*/ 64883 w 243273"/>
                <a:gd name="connsiteY1" fmla="*/ 77530 h 143893"/>
                <a:gd name="connsiteX2" fmla="*/ 140246 w 243273"/>
                <a:gd name="connsiteY2" fmla="*/ 31697 h 143893"/>
                <a:gd name="connsiteX3" fmla="*/ 243273 w 243273"/>
                <a:gd name="connsiteY3" fmla="*/ 0 h 14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273" h="143893">
                  <a:moveTo>
                    <a:pt x="0" y="143893"/>
                  </a:moveTo>
                  <a:cubicBezTo>
                    <a:pt x="19167" y="127998"/>
                    <a:pt x="41509" y="96229"/>
                    <a:pt x="64883" y="77530"/>
                  </a:cubicBezTo>
                  <a:cubicBezTo>
                    <a:pt x="88257" y="58831"/>
                    <a:pt x="110514" y="44619"/>
                    <a:pt x="140246" y="31697"/>
                  </a:cubicBezTo>
                  <a:cubicBezTo>
                    <a:pt x="169978" y="18775"/>
                    <a:pt x="212419" y="8882"/>
                    <a:pt x="243273" y="0"/>
                  </a:cubicBezTo>
                </a:path>
              </a:pathLst>
            </a:cu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536700" y="4828845"/>
              <a:ext cx="2368550" cy="273704"/>
            </a:xfrm>
            <a:custGeom>
              <a:avLst/>
              <a:gdLst>
                <a:gd name="connsiteX0" fmla="*/ 0 w 2368550"/>
                <a:gd name="connsiteY0" fmla="*/ 155905 h 273704"/>
                <a:gd name="connsiteX1" fmla="*/ 63500 w 2368550"/>
                <a:gd name="connsiteY1" fmla="*/ 92405 h 273704"/>
                <a:gd name="connsiteX2" fmla="*/ 107950 w 2368550"/>
                <a:gd name="connsiteY2" fmla="*/ 54305 h 273704"/>
                <a:gd name="connsiteX3" fmla="*/ 209550 w 2368550"/>
                <a:gd name="connsiteY3" fmla="*/ 19380 h 273704"/>
                <a:gd name="connsiteX4" fmla="*/ 311150 w 2368550"/>
                <a:gd name="connsiteY4" fmla="*/ 6680 h 273704"/>
                <a:gd name="connsiteX5" fmla="*/ 387350 w 2368550"/>
                <a:gd name="connsiteY5" fmla="*/ 19380 h 273704"/>
                <a:gd name="connsiteX6" fmla="*/ 473075 w 2368550"/>
                <a:gd name="connsiteY6" fmla="*/ 51130 h 273704"/>
                <a:gd name="connsiteX7" fmla="*/ 561975 w 2368550"/>
                <a:gd name="connsiteY7" fmla="*/ 114630 h 273704"/>
                <a:gd name="connsiteX8" fmla="*/ 635000 w 2368550"/>
                <a:gd name="connsiteY8" fmla="*/ 206705 h 273704"/>
                <a:gd name="connsiteX9" fmla="*/ 755650 w 2368550"/>
                <a:gd name="connsiteY9" fmla="*/ 270205 h 273704"/>
                <a:gd name="connsiteX10" fmla="*/ 911225 w 2368550"/>
                <a:gd name="connsiteY10" fmla="*/ 257505 h 273704"/>
                <a:gd name="connsiteX11" fmla="*/ 1031875 w 2368550"/>
                <a:gd name="connsiteY11" fmla="*/ 190830 h 273704"/>
                <a:gd name="connsiteX12" fmla="*/ 1146175 w 2368550"/>
                <a:gd name="connsiteY12" fmla="*/ 117805 h 273704"/>
                <a:gd name="connsiteX13" fmla="*/ 1228725 w 2368550"/>
                <a:gd name="connsiteY13" fmla="*/ 57480 h 273704"/>
                <a:gd name="connsiteX14" fmla="*/ 1374775 w 2368550"/>
                <a:gd name="connsiteY14" fmla="*/ 9855 h 273704"/>
                <a:gd name="connsiteX15" fmla="*/ 1479550 w 2368550"/>
                <a:gd name="connsiteY15" fmla="*/ 330 h 273704"/>
                <a:gd name="connsiteX16" fmla="*/ 1590675 w 2368550"/>
                <a:gd name="connsiteY16" fmla="*/ 16205 h 273704"/>
                <a:gd name="connsiteX17" fmla="*/ 1755775 w 2368550"/>
                <a:gd name="connsiteY17" fmla="*/ 101930 h 273704"/>
                <a:gd name="connsiteX18" fmla="*/ 1917700 w 2368550"/>
                <a:gd name="connsiteY18" fmla="*/ 228930 h 273704"/>
                <a:gd name="connsiteX19" fmla="*/ 2041525 w 2368550"/>
                <a:gd name="connsiteY19" fmla="*/ 270205 h 273704"/>
                <a:gd name="connsiteX20" fmla="*/ 2178050 w 2368550"/>
                <a:gd name="connsiteY20" fmla="*/ 267030 h 273704"/>
                <a:gd name="connsiteX21" fmla="*/ 2260600 w 2368550"/>
                <a:gd name="connsiteY21" fmla="*/ 232105 h 273704"/>
                <a:gd name="connsiteX22" fmla="*/ 2368550 w 2368550"/>
                <a:gd name="connsiteY22" fmla="*/ 133680 h 273704"/>
                <a:gd name="connsiteX0" fmla="*/ 0 w 2368550"/>
                <a:gd name="connsiteY0" fmla="*/ 155905 h 273704"/>
                <a:gd name="connsiteX1" fmla="*/ 63500 w 2368550"/>
                <a:gd name="connsiteY1" fmla="*/ 92405 h 273704"/>
                <a:gd name="connsiteX2" fmla="*/ 136525 w 2368550"/>
                <a:gd name="connsiteY2" fmla="*/ 44780 h 273704"/>
                <a:gd name="connsiteX3" fmla="*/ 209550 w 2368550"/>
                <a:gd name="connsiteY3" fmla="*/ 19380 h 273704"/>
                <a:gd name="connsiteX4" fmla="*/ 311150 w 2368550"/>
                <a:gd name="connsiteY4" fmla="*/ 6680 h 273704"/>
                <a:gd name="connsiteX5" fmla="*/ 387350 w 2368550"/>
                <a:gd name="connsiteY5" fmla="*/ 19380 h 273704"/>
                <a:gd name="connsiteX6" fmla="*/ 473075 w 2368550"/>
                <a:gd name="connsiteY6" fmla="*/ 51130 h 273704"/>
                <a:gd name="connsiteX7" fmla="*/ 561975 w 2368550"/>
                <a:gd name="connsiteY7" fmla="*/ 114630 h 273704"/>
                <a:gd name="connsiteX8" fmla="*/ 635000 w 2368550"/>
                <a:gd name="connsiteY8" fmla="*/ 206705 h 273704"/>
                <a:gd name="connsiteX9" fmla="*/ 755650 w 2368550"/>
                <a:gd name="connsiteY9" fmla="*/ 270205 h 273704"/>
                <a:gd name="connsiteX10" fmla="*/ 911225 w 2368550"/>
                <a:gd name="connsiteY10" fmla="*/ 257505 h 273704"/>
                <a:gd name="connsiteX11" fmla="*/ 1031875 w 2368550"/>
                <a:gd name="connsiteY11" fmla="*/ 190830 h 273704"/>
                <a:gd name="connsiteX12" fmla="*/ 1146175 w 2368550"/>
                <a:gd name="connsiteY12" fmla="*/ 117805 h 273704"/>
                <a:gd name="connsiteX13" fmla="*/ 1228725 w 2368550"/>
                <a:gd name="connsiteY13" fmla="*/ 57480 h 273704"/>
                <a:gd name="connsiteX14" fmla="*/ 1374775 w 2368550"/>
                <a:gd name="connsiteY14" fmla="*/ 9855 h 273704"/>
                <a:gd name="connsiteX15" fmla="*/ 1479550 w 2368550"/>
                <a:gd name="connsiteY15" fmla="*/ 330 h 273704"/>
                <a:gd name="connsiteX16" fmla="*/ 1590675 w 2368550"/>
                <a:gd name="connsiteY16" fmla="*/ 16205 h 273704"/>
                <a:gd name="connsiteX17" fmla="*/ 1755775 w 2368550"/>
                <a:gd name="connsiteY17" fmla="*/ 101930 h 273704"/>
                <a:gd name="connsiteX18" fmla="*/ 1917700 w 2368550"/>
                <a:gd name="connsiteY18" fmla="*/ 228930 h 273704"/>
                <a:gd name="connsiteX19" fmla="*/ 2041525 w 2368550"/>
                <a:gd name="connsiteY19" fmla="*/ 270205 h 273704"/>
                <a:gd name="connsiteX20" fmla="*/ 2178050 w 2368550"/>
                <a:gd name="connsiteY20" fmla="*/ 267030 h 273704"/>
                <a:gd name="connsiteX21" fmla="*/ 2260600 w 2368550"/>
                <a:gd name="connsiteY21" fmla="*/ 232105 h 273704"/>
                <a:gd name="connsiteX22" fmla="*/ 2368550 w 2368550"/>
                <a:gd name="connsiteY22" fmla="*/ 133680 h 27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68550" h="273704">
                  <a:moveTo>
                    <a:pt x="0" y="155905"/>
                  </a:moveTo>
                  <a:cubicBezTo>
                    <a:pt x="22754" y="132621"/>
                    <a:pt x="40746" y="110926"/>
                    <a:pt x="63500" y="92405"/>
                  </a:cubicBezTo>
                  <a:cubicBezTo>
                    <a:pt x="86254" y="73884"/>
                    <a:pt x="112183" y="56951"/>
                    <a:pt x="136525" y="44780"/>
                  </a:cubicBezTo>
                  <a:cubicBezTo>
                    <a:pt x="160867" y="32609"/>
                    <a:pt x="180446" y="25730"/>
                    <a:pt x="209550" y="19380"/>
                  </a:cubicBezTo>
                  <a:cubicBezTo>
                    <a:pt x="238654" y="13030"/>
                    <a:pt x="281517" y="6680"/>
                    <a:pt x="311150" y="6680"/>
                  </a:cubicBezTo>
                  <a:cubicBezTo>
                    <a:pt x="340783" y="6680"/>
                    <a:pt x="360363" y="11972"/>
                    <a:pt x="387350" y="19380"/>
                  </a:cubicBezTo>
                  <a:cubicBezTo>
                    <a:pt x="414337" y="26788"/>
                    <a:pt x="443971" y="35255"/>
                    <a:pt x="473075" y="51130"/>
                  </a:cubicBezTo>
                  <a:cubicBezTo>
                    <a:pt x="502179" y="67005"/>
                    <a:pt x="534988" y="88701"/>
                    <a:pt x="561975" y="114630"/>
                  </a:cubicBezTo>
                  <a:cubicBezTo>
                    <a:pt x="588962" y="140559"/>
                    <a:pt x="602721" y="180776"/>
                    <a:pt x="635000" y="206705"/>
                  </a:cubicBezTo>
                  <a:cubicBezTo>
                    <a:pt x="667279" y="232634"/>
                    <a:pt x="709613" y="261738"/>
                    <a:pt x="755650" y="270205"/>
                  </a:cubicBezTo>
                  <a:cubicBezTo>
                    <a:pt x="801687" y="278672"/>
                    <a:pt x="865187" y="270734"/>
                    <a:pt x="911225" y="257505"/>
                  </a:cubicBezTo>
                  <a:cubicBezTo>
                    <a:pt x="957263" y="244276"/>
                    <a:pt x="992717" y="214113"/>
                    <a:pt x="1031875" y="190830"/>
                  </a:cubicBezTo>
                  <a:cubicBezTo>
                    <a:pt x="1071033" y="167547"/>
                    <a:pt x="1113367" y="140030"/>
                    <a:pt x="1146175" y="117805"/>
                  </a:cubicBezTo>
                  <a:cubicBezTo>
                    <a:pt x="1178983" y="95580"/>
                    <a:pt x="1190625" y="75472"/>
                    <a:pt x="1228725" y="57480"/>
                  </a:cubicBezTo>
                  <a:cubicBezTo>
                    <a:pt x="1266825" y="39488"/>
                    <a:pt x="1332971" y="19380"/>
                    <a:pt x="1374775" y="9855"/>
                  </a:cubicBezTo>
                  <a:cubicBezTo>
                    <a:pt x="1416579" y="330"/>
                    <a:pt x="1443567" y="-728"/>
                    <a:pt x="1479550" y="330"/>
                  </a:cubicBezTo>
                  <a:cubicBezTo>
                    <a:pt x="1515533" y="1388"/>
                    <a:pt x="1544638" y="-728"/>
                    <a:pt x="1590675" y="16205"/>
                  </a:cubicBezTo>
                  <a:cubicBezTo>
                    <a:pt x="1636712" y="33138"/>
                    <a:pt x="1701271" y="66476"/>
                    <a:pt x="1755775" y="101930"/>
                  </a:cubicBezTo>
                  <a:cubicBezTo>
                    <a:pt x="1810279" y="137384"/>
                    <a:pt x="1870075" y="200884"/>
                    <a:pt x="1917700" y="228930"/>
                  </a:cubicBezTo>
                  <a:cubicBezTo>
                    <a:pt x="1965325" y="256976"/>
                    <a:pt x="1998133" y="263855"/>
                    <a:pt x="2041525" y="270205"/>
                  </a:cubicBezTo>
                  <a:cubicBezTo>
                    <a:pt x="2084917" y="276555"/>
                    <a:pt x="2141538" y="273380"/>
                    <a:pt x="2178050" y="267030"/>
                  </a:cubicBezTo>
                  <a:cubicBezTo>
                    <a:pt x="2214562" y="260680"/>
                    <a:pt x="2228850" y="254330"/>
                    <a:pt x="2260600" y="232105"/>
                  </a:cubicBezTo>
                  <a:cubicBezTo>
                    <a:pt x="2292350" y="209880"/>
                    <a:pt x="2330450" y="171780"/>
                    <a:pt x="2368550" y="133680"/>
                  </a:cubicBezTo>
                </a:path>
              </a:pathLst>
            </a:cu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925">
                        <a14:backgroundMark x1="61290" y1="32184" x2="58065" y2="31034"/>
                        <a14:backgroundMark x1="19355" y1="41379" x2="19355" y2="41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04628" y="3282564"/>
            <a:ext cx="38571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49" b="100000" l="0" r="95699">
                        <a14:backgroundMark x1="61290" y1="31034" x2="61290" y2="31034"/>
                        <a14:backgroundMark x1="76344" y1="82759" x2="76344" y2="827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677" y="3284984"/>
            <a:ext cx="38571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47892" y="1535837"/>
            <a:ext cx="3826276" cy="36933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ArchUp">
              <a:avLst>
                <a:gd name="adj" fmla="val 11514003"/>
              </a:avLst>
            </a:prstTxWarp>
            <a:spAutoFit/>
          </a:bodyPr>
          <a:lstStyle/>
          <a:p>
            <a:pPr algn="ctr"/>
            <a:r>
              <a:rPr lang="th-TH" sz="5400" b="1" dirty="0" smtClean="0">
                <a:ln w="12700">
                  <a:solidFill>
                    <a:schemeClr val="tx1"/>
                  </a:solidFill>
                  <a:prstDash val="solid"/>
                </a:ln>
                <a:latin typeface="TH SarabunPSK" pitchFamily="34" charset="-34"/>
                <a:cs typeface="TH SarabunPSK" pitchFamily="34" charset="-34"/>
              </a:rPr>
              <a:t>คณะบริหารธุรกิจและรัฐประศาสนศาสตร์</a:t>
            </a:r>
            <a:r>
              <a:rPr lang="en-US" sz="5400" b="1" dirty="0" smtClean="0">
                <a:ln w="12700">
                  <a:solidFill>
                    <a:schemeClr val="tx1"/>
                  </a:solidFill>
                  <a:prstDash val="solid"/>
                </a:ln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5400" b="1" dirty="0" smtClean="0">
                <a:ln w="12700">
                  <a:solidFill>
                    <a:schemeClr val="tx1"/>
                  </a:solidFill>
                  <a:prstDash val="solid"/>
                </a:ln>
                <a:latin typeface="TH SarabunPSK" pitchFamily="34" charset="-34"/>
                <a:cs typeface="TH SarabunPSK" pitchFamily="34" charset="-34"/>
              </a:rPr>
              <a:t>มหาวิทยาลัยเนชั่น</a:t>
            </a:r>
            <a:endParaRPr lang="en-US" sz="5400" b="1" cap="none" spc="0" dirty="0">
              <a:ln w="12700">
                <a:solidFill>
                  <a:schemeClr val="tx1"/>
                </a:solidFill>
                <a:prstDash val="solid"/>
              </a:ln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2483" y="1349403"/>
            <a:ext cx="4012708" cy="419026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767462"/>
              </a:avLst>
            </a:prstTxWarp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1"/>
                  </a:solidFill>
                  <a:prstDash val="solid"/>
                </a:ln>
                <a:latin typeface="TH Krub" pitchFamily="2" charset="-34"/>
                <a:cs typeface="TH Krub" pitchFamily="2" charset="-34"/>
              </a:rPr>
              <a:t>Faculty of Business and Public Administration : Nation University</a:t>
            </a:r>
            <a:endParaRPr lang="en-US" sz="2000" b="1" cap="none" spc="0" dirty="0">
              <a:ln w="12700">
                <a:solidFill>
                  <a:schemeClr val="tx1"/>
                </a:solidFill>
                <a:prstDash val="solid"/>
              </a:ln>
              <a:latin typeface="TH Krub" pitchFamily="2" charset="-34"/>
              <a:cs typeface="TH Krub" pitchFamily="2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729" y="5193393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 </a:t>
            </a:r>
            <a:r>
              <a:rPr lang="en-US" dirty="0" err="1" smtClean="0"/>
              <a:t>Krub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6979" y="1319893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Draft</a:t>
            </a:r>
            <a:br>
              <a:rPr lang="en-US" dirty="0" smtClean="0"/>
            </a:br>
            <a:r>
              <a:rPr lang="en-US" dirty="0" smtClean="0"/>
              <a:t>Version 1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en-US" dirty="0" smtClean="0"/>
              <a:t>TH </a:t>
            </a:r>
            <a:r>
              <a:rPr lang="en-US" dirty="0" err="1" smtClean="0"/>
              <a:t>SarabunPSK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5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0" t="17342" r="30796" b="16335"/>
          <a:stretch/>
        </p:blipFill>
        <p:spPr bwMode="auto">
          <a:xfrm>
            <a:off x="1320800" y="116114"/>
            <a:ext cx="6516914" cy="663302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41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9" t="16834" r="30522" b="15827"/>
          <a:stretch/>
        </p:blipFill>
        <p:spPr bwMode="auto">
          <a:xfrm>
            <a:off x="1277257" y="65314"/>
            <a:ext cx="6604000" cy="673463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56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20</Words>
  <Application>Microsoft Office PowerPoint</Application>
  <PresentationFormat>On-screen Show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burin</dc:creator>
  <cp:lastModifiedBy>burin</cp:lastModifiedBy>
  <cp:revision>20</cp:revision>
  <dcterms:created xsi:type="dcterms:W3CDTF">2018-09-22T13:15:38Z</dcterms:created>
  <dcterms:modified xsi:type="dcterms:W3CDTF">2018-09-25T14:16:32Z</dcterms:modified>
</cp:coreProperties>
</file>